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1125" r:id="rId5"/>
    <p:sldId id="1081" r:id="rId6"/>
    <p:sldId id="1080" r:id="rId7"/>
    <p:sldId id="259" r:id="rId8"/>
    <p:sldId id="272" r:id="rId9"/>
    <p:sldId id="1086" r:id="rId10"/>
    <p:sldId id="324" r:id="rId11"/>
    <p:sldId id="260" r:id="rId12"/>
    <p:sldId id="350" r:id="rId13"/>
    <p:sldId id="360" r:id="rId14"/>
    <p:sldId id="361" r:id="rId15"/>
    <p:sldId id="261" r:id="rId16"/>
    <p:sldId id="475" r:id="rId17"/>
    <p:sldId id="543" r:id="rId18"/>
    <p:sldId id="366" r:id="rId19"/>
    <p:sldId id="1126" r:id="rId20"/>
  </p:sldIdLst>
  <p:sldSz cx="12192000" cy="6858000"/>
  <p:notesSz cx="6858000" cy="9144000"/>
  <p:embeddedFontLst>
    <p:embeddedFont>
      <p:font typeface="苏新诗柳楷简" panose="02010600030101010101" charset="-122"/>
      <p:regular r:id="rId21"/>
    </p:embeddedFont>
    <p:embeddedFont>
      <p:font typeface="方正宋一简体" panose="03000509000000000000" pitchFamily="65" charset="-122"/>
      <p:regular r:id="rId22"/>
    </p:embeddedFont>
    <p:embeddedFont>
      <p:font typeface="汉仪书魂体简" panose="02010600030101010101" charset="-122"/>
      <p:regular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方正新报宋简体" panose="02010601030101010101" pitchFamily="2" charset="-122"/>
      <p:regular r:id="rId28"/>
    </p:embeddedFont>
    <p:embeddedFont>
      <p:font typeface="方正报宋简体" panose="02010601030101010101" pitchFamily="2" charset="-122"/>
      <p:regular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楷体" panose="02010609060101010101" pitchFamily="49" charset="-122"/>
      <p:regular r:id="rId32"/>
    </p:embeddedFont>
    <p:embeddedFont>
      <p:font typeface="微软雅黑 Light" panose="0201060003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4EB"/>
    <a:srgbClr val="4D818B"/>
    <a:srgbClr val="414E59"/>
    <a:srgbClr val="54748C"/>
    <a:srgbClr val="4E505E"/>
    <a:srgbClr val="D6D1B0"/>
    <a:srgbClr val="FFEDE3"/>
    <a:srgbClr val="000000"/>
    <a:srgbClr val="101010"/>
    <a:srgbClr val="05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56" autoAdjust="0"/>
    <p:restoredTop sz="94660"/>
  </p:normalViewPr>
  <p:slideViewPr>
    <p:cSldViewPr snapToGrid="0">
      <p:cViewPr varScale="1">
        <p:scale>
          <a:sx n="87" d="100"/>
          <a:sy n="87" d="100"/>
        </p:scale>
        <p:origin x="306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4430D0B-665F-47EC-BE68-C566CEEEF4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7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6971062-0870-4CBC-907A-27D01D6415A1}"/>
              </a:ext>
            </a:extLst>
          </p:cNvPr>
          <p:cNvSpPr/>
          <p:nvPr userDrawn="1"/>
        </p:nvSpPr>
        <p:spPr>
          <a:xfrm>
            <a:off x="521776" y="468823"/>
            <a:ext cx="11148448" cy="5920352"/>
          </a:xfrm>
          <a:prstGeom prst="rect">
            <a:avLst/>
          </a:prstGeom>
          <a:solidFill>
            <a:srgbClr val="F5F4EB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片包含 服装&#10;&#10;已生成高可信度的说明">
            <a:extLst>
              <a:ext uri="{FF2B5EF4-FFF2-40B4-BE49-F238E27FC236}">
                <a16:creationId xmlns:a16="http://schemas.microsoft.com/office/drawing/2014/main" id="{248C05D5-D399-4DC4-AAD2-11EEE781E6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08"/>
          <a:stretch/>
        </p:blipFill>
        <p:spPr>
          <a:xfrm>
            <a:off x="0" y="11013"/>
            <a:ext cx="12192000" cy="68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332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4430D0B-665F-47EC-BE68-C566CEEEF4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7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6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4430D0B-665F-47EC-BE68-C566CEEEF4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7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9AD02C3-6AA6-487C-86A7-391C91630F1F}"/>
              </a:ext>
            </a:extLst>
          </p:cNvPr>
          <p:cNvSpPr/>
          <p:nvPr userDrawn="1"/>
        </p:nvSpPr>
        <p:spPr>
          <a:xfrm>
            <a:off x="521776" y="468823"/>
            <a:ext cx="11148448" cy="5920352"/>
          </a:xfrm>
          <a:prstGeom prst="rect">
            <a:avLst/>
          </a:prstGeom>
          <a:solidFill>
            <a:srgbClr val="F5F4EB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3539445-B57F-4D92-A703-FEBDE863629D}"/>
              </a:ext>
            </a:extLst>
          </p:cNvPr>
          <p:cNvGrpSpPr/>
          <p:nvPr/>
        </p:nvGrpSpPr>
        <p:grpSpPr>
          <a:xfrm>
            <a:off x="2866272" y="1664971"/>
            <a:ext cx="1997732" cy="3202218"/>
            <a:chOff x="4239468" y="1606593"/>
            <a:chExt cx="1804668" cy="2845240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6CC5698-5F37-40A5-B6F8-996454F0AA18}"/>
                </a:ext>
              </a:extLst>
            </p:cNvPr>
            <p:cNvSpPr txBox="1"/>
            <p:nvPr/>
          </p:nvSpPr>
          <p:spPr>
            <a:xfrm>
              <a:off x="4613556" y="1606593"/>
              <a:ext cx="1084327" cy="923330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 algn="dist">
                <a:defRPr sz="54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66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清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9672830-A22F-43D7-B739-F5B20AFC56FE}"/>
                </a:ext>
              </a:extLst>
            </p:cNvPr>
            <p:cNvSpPr txBox="1"/>
            <p:nvPr/>
          </p:nvSpPr>
          <p:spPr>
            <a:xfrm>
              <a:off x="4959809" y="2337622"/>
              <a:ext cx="1084327" cy="923330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 algn="dist">
                <a:defRPr sz="54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66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新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9E05379-4BEF-42CD-964D-8BBBC2FE0CFE}"/>
                </a:ext>
              </a:extLst>
            </p:cNvPr>
            <p:cNvSpPr txBox="1"/>
            <p:nvPr/>
          </p:nvSpPr>
          <p:spPr>
            <a:xfrm>
              <a:off x="4483000" y="2993686"/>
              <a:ext cx="1000918" cy="1015663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>
                <a:defRPr sz="60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日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80DF0B7-BD87-40AB-9E2F-E9BE527E8D9D}"/>
                </a:ext>
              </a:extLst>
            </p:cNvPr>
            <p:cNvSpPr txBox="1"/>
            <p:nvPr/>
          </p:nvSpPr>
          <p:spPr>
            <a:xfrm>
              <a:off x="4822748" y="3436170"/>
              <a:ext cx="1167737" cy="1015663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>
                <a:defRPr sz="60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72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系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549E4CF-6538-46F3-8AED-6290C6F73339}"/>
                </a:ext>
              </a:extLst>
            </p:cNvPr>
            <p:cNvSpPr/>
            <p:nvPr/>
          </p:nvSpPr>
          <p:spPr>
            <a:xfrm>
              <a:off x="4239468" y="2406019"/>
              <a:ext cx="902369" cy="574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FRESH </a:t>
              </a:r>
            </a:p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NATURAL</a:t>
              </a:r>
            </a:p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IMPLICIT</a:t>
              </a:r>
              <a:endParaRPr lang="zh-CN" altLang="en-US" sz="1200" dirty="0">
                <a:solidFill>
                  <a:srgbClr val="54748C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871384A6-1761-4719-B136-0C907811F8C5}"/>
              </a:ext>
            </a:extLst>
          </p:cNvPr>
          <p:cNvSpPr/>
          <p:nvPr/>
        </p:nvSpPr>
        <p:spPr>
          <a:xfrm>
            <a:off x="2095402" y="1953728"/>
            <a:ext cx="864179" cy="2827421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818B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09EFCB-6B68-4170-B4DD-75C217762B45}"/>
              </a:ext>
            </a:extLst>
          </p:cNvPr>
          <p:cNvSpPr txBox="1"/>
          <p:nvPr/>
        </p:nvSpPr>
        <p:spPr>
          <a:xfrm>
            <a:off x="2137030" y="2070496"/>
            <a:ext cx="800219" cy="192686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spc="200" dirty="0">
                <a:solidFill>
                  <a:srgbClr val="4D818B"/>
                </a:solidFill>
                <a:latin typeface="方正报宋简体" panose="03000509000000000000" pitchFamily="65" charset="-122"/>
                <a:ea typeface="方正报宋简体" panose="03000509000000000000" pitchFamily="65" charset="-122"/>
              </a:rPr>
              <a:t>简约日系清新风通用模板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E006AC3-2B6B-4A72-AB58-E3F8239696C3}"/>
              </a:ext>
            </a:extLst>
          </p:cNvPr>
          <p:cNvCxnSpPr/>
          <p:nvPr/>
        </p:nvCxnSpPr>
        <p:spPr>
          <a:xfrm flipV="1">
            <a:off x="2278705" y="3902845"/>
            <a:ext cx="529828" cy="599239"/>
          </a:xfrm>
          <a:prstGeom prst="line">
            <a:avLst/>
          </a:prstGeom>
          <a:ln>
            <a:solidFill>
              <a:srgbClr val="4D81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CF0B5A8-2DAE-481F-A77C-065E6E38C562}"/>
              </a:ext>
            </a:extLst>
          </p:cNvPr>
          <p:cNvSpPr txBox="1"/>
          <p:nvPr/>
        </p:nvSpPr>
        <p:spPr>
          <a:xfrm rot="5400000">
            <a:off x="47079" y="3444347"/>
            <a:ext cx="352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4D818B"/>
                </a:solidFill>
                <a:latin typeface="Century Gothic" panose="020B0502020202020204" pitchFamily="34" charset="0"/>
                <a:ea typeface="微软雅黑 Light" panose="020B0502040204020203" pitchFamily="34" charset="-122"/>
              </a:rPr>
              <a:t>汇报人</a:t>
            </a:r>
            <a:r>
              <a:rPr lang="zh-CN" altLang="en-US" dirty="0" smtClean="0">
                <a:solidFill>
                  <a:srgbClr val="4D818B"/>
                </a:solidFill>
                <a:latin typeface="Century Gothic" panose="020B0502020202020204" pitchFamily="34" charset="0"/>
                <a:ea typeface="微软雅黑 Light" panose="020B0502040204020203" pitchFamily="34" charset="-122"/>
              </a:rPr>
              <a:t>：森焱创意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3186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50746DF-9BF0-4BFC-89C0-56784F1F0B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0067">
            <a:off x="1878233" y="2149096"/>
            <a:ext cx="1139644" cy="113964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2E3BDFF-F2D4-4956-B227-362E73FB342A}"/>
              </a:ext>
            </a:extLst>
          </p:cNvPr>
          <p:cNvSpPr/>
          <p:nvPr/>
        </p:nvSpPr>
        <p:spPr>
          <a:xfrm>
            <a:off x="1899026" y="2100434"/>
            <a:ext cx="14182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n w="15875">
                  <a:noFill/>
                </a:ln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壹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53B8D16-F993-4E2B-A2E8-E9863132CB2C}"/>
              </a:ext>
            </a:extLst>
          </p:cNvPr>
          <p:cNvSpPr/>
          <p:nvPr/>
        </p:nvSpPr>
        <p:spPr>
          <a:xfrm>
            <a:off x="940928" y="4027790"/>
            <a:ext cx="2827350" cy="10304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7684BFE-5761-447F-9CFD-BDAC017D38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0067">
            <a:off x="5508242" y="2197891"/>
            <a:ext cx="1139644" cy="1139644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EF6887B0-BD18-406F-BDA6-C385E2A4C155}"/>
              </a:ext>
            </a:extLst>
          </p:cNvPr>
          <p:cNvSpPr/>
          <p:nvPr/>
        </p:nvSpPr>
        <p:spPr>
          <a:xfrm>
            <a:off x="5529036" y="2133311"/>
            <a:ext cx="12518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n w="15875">
                  <a:noFill/>
                </a:ln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贰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E629A6BC-0CAB-472F-B807-F09B121314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0067">
            <a:off x="8927508" y="2224468"/>
            <a:ext cx="1139644" cy="1139644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id="{EF3F58DF-FC3A-4901-991C-21D7CF0493C7}"/>
              </a:ext>
            </a:extLst>
          </p:cNvPr>
          <p:cNvSpPr/>
          <p:nvPr/>
        </p:nvSpPr>
        <p:spPr>
          <a:xfrm>
            <a:off x="8948302" y="2159888"/>
            <a:ext cx="12799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n w="15875">
                  <a:noFill/>
                </a:ln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叁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C1578C2-AA09-407D-AF4D-858DEE5D15D7}"/>
              </a:ext>
            </a:extLst>
          </p:cNvPr>
          <p:cNvSpPr/>
          <p:nvPr/>
        </p:nvSpPr>
        <p:spPr>
          <a:xfrm>
            <a:off x="1717074" y="3544979"/>
            <a:ext cx="1702677" cy="338554"/>
          </a:xfrm>
          <a:prstGeom prst="rect">
            <a:avLst/>
          </a:prstGeom>
          <a:noFill/>
          <a:ln w="3175">
            <a:noFill/>
          </a:ln>
        </p:spPr>
        <p:txBody>
          <a:bodyPr vert="horz" wrap="square" rtlCol="0">
            <a:spAutoFit/>
          </a:bodyPr>
          <a:lstStyle/>
          <a:p>
            <a:r>
              <a:rPr lang="zh-CN" altLang="en-US" sz="16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这里填写标题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DE555DB9-953D-4C13-AA54-CFEFF5B9A6DF}"/>
              </a:ext>
            </a:extLst>
          </p:cNvPr>
          <p:cNvSpPr/>
          <p:nvPr/>
        </p:nvSpPr>
        <p:spPr>
          <a:xfrm>
            <a:off x="5272299" y="3544979"/>
            <a:ext cx="1702677" cy="338554"/>
          </a:xfrm>
          <a:prstGeom prst="rect">
            <a:avLst/>
          </a:prstGeom>
          <a:noFill/>
          <a:ln w="3175">
            <a:noFill/>
          </a:ln>
        </p:spPr>
        <p:txBody>
          <a:bodyPr vert="horz" wrap="square" rtlCol="0">
            <a:spAutoFit/>
          </a:bodyPr>
          <a:lstStyle/>
          <a:p>
            <a:r>
              <a:rPr lang="zh-CN" altLang="en-US" sz="16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这里填写标题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2F07E07C-0623-4889-8EAF-C02BB6FE644B}"/>
              </a:ext>
            </a:extLst>
          </p:cNvPr>
          <p:cNvSpPr/>
          <p:nvPr/>
        </p:nvSpPr>
        <p:spPr>
          <a:xfrm>
            <a:off x="8791299" y="3564386"/>
            <a:ext cx="1702677" cy="338554"/>
          </a:xfrm>
          <a:prstGeom prst="rect">
            <a:avLst/>
          </a:prstGeom>
          <a:noFill/>
          <a:ln w="3175">
            <a:noFill/>
          </a:ln>
        </p:spPr>
        <p:txBody>
          <a:bodyPr vert="horz" wrap="square" rtlCol="0">
            <a:spAutoFit/>
          </a:bodyPr>
          <a:lstStyle/>
          <a:p>
            <a:r>
              <a:rPr lang="zh-CN" altLang="en-US" sz="16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这里填写标题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F8AD062-C366-475A-9E55-6C05B0B372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850" y="2108742"/>
            <a:ext cx="1548024" cy="653266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9301CB4E-B65D-4461-AA76-6205C8FD4C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002" y="2876005"/>
            <a:ext cx="1548024" cy="653266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E54FB05E-1A25-4F1F-9A12-3780270C6A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3569" y="2242983"/>
            <a:ext cx="1548024" cy="653266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F3BDAE0-0EF8-4BC9-AEF0-C7D3D2CABBF9}"/>
              </a:ext>
            </a:extLst>
          </p:cNvPr>
          <p:cNvCxnSpPr/>
          <p:nvPr/>
        </p:nvCxnSpPr>
        <p:spPr>
          <a:xfrm flipH="1">
            <a:off x="4360038" y="1775777"/>
            <a:ext cx="0" cy="2925763"/>
          </a:xfrm>
          <a:prstGeom prst="line">
            <a:avLst/>
          </a:prstGeom>
          <a:ln>
            <a:gradFill flip="none" rotWithShape="1">
              <a:gsLst>
                <a:gs pos="0">
                  <a:srgbClr val="4B5861">
                    <a:alpha val="0"/>
                  </a:srgbClr>
                </a:gs>
                <a:gs pos="99163">
                  <a:srgbClr val="4B5861">
                    <a:alpha val="0"/>
                  </a:srgbClr>
                </a:gs>
                <a:gs pos="52000">
                  <a:srgbClr val="4B586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6B353FD0-7F3D-48D0-87A7-1382BD5F21D7}"/>
              </a:ext>
            </a:extLst>
          </p:cNvPr>
          <p:cNvCxnSpPr/>
          <p:nvPr/>
        </p:nvCxnSpPr>
        <p:spPr>
          <a:xfrm flipH="1">
            <a:off x="7779149" y="1873227"/>
            <a:ext cx="0" cy="2925763"/>
          </a:xfrm>
          <a:prstGeom prst="line">
            <a:avLst/>
          </a:prstGeom>
          <a:ln>
            <a:gradFill flip="none" rotWithShape="1">
              <a:gsLst>
                <a:gs pos="0">
                  <a:srgbClr val="4B5861">
                    <a:alpha val="0"/>
                  </a:srgbClr>
                </a:gs>
                <a:gs pos="99163">
                  <a:srgbClr val="4B5861">
                    <a:alpha val="0"/>
                  </a:srgbClr>
                </a:gs>
                <a:gs pos="52000">
                  <a:srgbClr val="4B586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B4F37AA-05BA-41AC-B363-CFEBC3E6C134}"/>
              </a:ext>
            </a:extLst>
          </p:cNvPr>
          <p:cNvCxnSpPr/>
          <p:nvPr/>
        </p:nvCxnSpPr>
        <p:spPr>
          <a:xfrm>
            <a:off x="2016989" y="3951590"/>
            <a:ext cx="70802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D7207CBE-E053-4158-A355-27F9E877160D}"/>
              </a:ext>
            </a:extLst>
          </p:cNvPr>
          <p:cNvSpPr/>
          <p:nvPr/>
        </p:nvSpPr>
        <p:spPr>
          <a:xfrm>
            <a:off x="4549713" y="4027790"/>
            <a:ext cx="2827350" cy="10304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F8C73A36-A7A4-4960-8F3D-6290C1431345}"/>
              </a:ext>
            </a:extLst>
          </p:cNvPr>
          <p:cNvCxnSpPr/>
          <p:nvPr/>
        </p:nvCxnSpPr>
        <p:spPr>
          <a:xfrm>
            <a:off x="5625774" y="3951590"/>
            <a:ext cx="70802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E4A1C048-0E8D-4BB5-AED8-9FDFB92DA23D}"/>
              </a:ext>
            </a:extLst>
          </p:cNvPr>
          <p:cNvSpPr/>
          <p:nvPr/>
        </p:nvSpPr>
        <p:spPr>
          <a:xfrm>
            <a:off x="8089894" y="4036030"/>
            <a:ext cx="2827350" cy="10304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rgbClr val="4B586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9A78606-299A-4391-B5C8-27D6036ADA5F}"/>
              </a:ext>
            </a:extLst>
          </p:cNvPr>
          <p:cNvCxnSpPr/>
          <p:nvPr/>
        </p:nvCxnSpPr>
        <p:spPr>
          <a:xfrm>
            <a:off x="9165955" y="3959830"/>
            <a:ext cx="70802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757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0" grpId="0"/>
      <p:bldP spid="25" grpId="0"/>
      <p:bldP spid="30" grpId="0"/>
      <p:bldP spid="32" grpId="0"/>
      <p:bldP spid="34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ECBB99F7-C706-4282-839F-BA415C8E7188}"/>
              </a:ext>
            </a:extLst>
          </p:cNvPr>
          <p:cNvCxnSpPr>
            <a:cxnSpLocks/>
          </p:cNvCxnSpPr>
          <p:nvPr/>
        </p:nvCxnSpPr>
        <p:spPr>
          <a:xfrm>
            <a:off x="2293747" y="2134787"/>
            <a:ext cx="0" cy="179001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DB7607B3-E844-4E54-B273-FCE34FC3D48E}"/>
              </a:ext>
            </a:extLst>
          </p:cNvPr>
          <p:cNvSpPr/>
          <p:nvPr/>
        </p:nvSpPr>
        <p:spPr>
          <a:xfrm>
            <a:off x="2357968" y="1900591"/>
            <a:ext cx="110799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C36FBC-6E5B-4474-9A1F-90E6191E3284}"/>
              </a:ext>
            </a:extLst>
          </p:cNvPr>
          <p:cNvSpPr txBox="1"/>
          <p:nvPr/>
        </p:nvSpPr>
        <p:spPr>
          <a:xfrm>
            <a:off x="2421405" y="3429000"/>
            <a:ext cx="3513482" cy="52322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 汉仪良品线简" panose="00020600040101010101" pitchFamily="18" charset="-122"/>
                <a:ea typeface=" 汉仪良品线简" panose="00020600040101010101" pitchFamily="18" charset="-122"/>
              </a:defRPr>
            </a:lvl1pPr>
          </a:lstStyle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添加文本信息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24A828-0F81-44A7-8513-58A9DD694AB9}"/>
              </a:ext>
            </a:extLst>
          </p:cNvPr>
          <p:cNvSpPr txBox="1"/>
          <p:nvPr/>
        </p:nvSpPr>
        <p:spPr>
          <a:xfrm>
            <a:off x="2421405" y="3059668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4D818B"/>
                </a:solidFill>
                <a:latin typeface="Century Gothic" panose="020B0502020202020204" pitchFamily="34" charset="0"/>
              </a:rPr>
              <a:t>PART THREE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41ED65-1212-4816-9F26-1616D2A3FFA1}"/>
              </a:ext>
            </a:extLst>
          </p:cNvPr>
          <p:cNvSpPr/>
          <p:nvPr/>
        </p:nvSpPr>
        <p:spPr>
          <a:xfrm>
            <a:off x="1418740" y="4206856"/>
            <a:ext cx="5018783" cy="90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8F4DF63-D64B-4129-8376-CE80361CC085}"/>
              </a:ext>
            </a:extLst>
          </p:cNvPr>
          <p:cNvGrpSpPr/>
          <p:nvPr/>
        </p:nvGrpSpPr>
        <p:grpSpPr>
          <a:xfrm>
            <a:off x="2848798" y="5395629"/>
            <a:ext cx="541565" cy="424489"/>
            <a:chOff x="6527239" y="5601038"/>
            <a:chExt cx="492088" cy="385707"/>
          </a:xfrm>
        </p:grpSpPr>
        <p:pic>
          <p:nvPicPr>
            <p:cNvPr id="8" name="Picture 2" descr="http://img.hb.aicdn.com/abdfbcaeedb85dbf45185b6c0c52f5633f3cfe2e60c0-CoRSc5">
              <a:extLst>
                <a:ext uri="{FF2B5EF4-FFF2-40B4-BE49-F238E27FC236}">
                  <a16:creationId xmlns:a16="http://schemas.microsoft.com/office/drawing/2014/main" id="{83EA7574-2B3A-41F2-ADA8-0226F4D0D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580" y="5601038"/>
              <a:ext cx="374479" cy="385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1B79C8B-F71C-4570-904A-7BDD8C8E244A}"/>
                </a:ext>
              </a:extLst>
            </p:cNvPr>
            <p:cNvSpPr txBox="1"/>
            <p:nvPr/>
          </p:nvSpPr>
          <p:spPr>
            <a:xfrm>
              <a:off x="6527239" y="5601038"/>
              <a:ext cx="492088" cy="36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清新和风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96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38A8BFD4-B29C-4D6F-804B-E69937BA1E5A}"/>
              </a:ext>
            </a:extLst>
          </p:cNvPr>
          <p:cNvSpPr/>
          <p:nvPr/>
        </p:nvSpPr>
        <p:spPr>
          <a:xfrm>
            <a:off x="5499773" y="2043204"/>
            <a:ext cx="5615630" cy="79034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F1AAD90-8FDE-4811-8E39-AD60DD470129}"/>
              </a:ext>
            </a:extLst>
          </p:cNvPr>
          <p:cNvSpPr/>
          <p:nvPr/>
        </p:nvSpPr>
        <p:spPr>
          <a:xfrm>
            <a:off x="5414006" y="1674743"/>
            <a:ext cx="2749471" cy="40011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A3FDBCD-A701-4E75-BE0A-D37C84728679}"/>
              </a:ext>
            </a:extLst>
          </p:cNvPr>
          <p:cNvSpPr/>
          <p:nvPr/>
        </p:nvSpPr>
        <p:spPr>
          <a:xfrm>
            <a:off x="6052223" y="3511520"/>
            <a:ext cx="5615630" cy="79034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D05C273-67D3-4624-8859-8A0F5B659C59}"/>
              </a:ext>
            </a:extLst>
          </p:cNvPr>
          <p:cNvSpPr/>
          <p:nvPr/>
        </p:nvSpPr>
        <p:spPr>
          <a:xfrm>
            <a:off x="6052223" y="3090725"/>
            <a:ext cx="2749471" cy="40011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2B3351B5-C4C5-4D04-A1A0-9E9F50DB52EB}"/>
              </a:ext>
            </a:extLst>
          </p:cNvPr>
          <p:cNvSpPr/>
          <p:nvPr/>
        </p:nvSpPr>
        <p:spPr>
          <a:xfrm>
            <a:off x="1000799" y="1569807"/>
            <a:ext cx="3979862" cy="3979862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F0FC24C-B8DA-487E-97FE-A93EE6616AFD}"/>
              </a:ext>
            </a:extLst>
          </p:cNvPr>
          <p:cNvSpPr/>
          <p:nvPr/>
        </p:nvSpPr>
        <p:spPr>
          <a:xfrm>
            <a:off x="5185448" y="4992800"/>
            <a:ext cx="5615630" cy="79034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1E683F5-8D43-4295-8679-8711CB92D104}"/>
              </a:ext>
            </a:extLst>
          </p:cNvPr>
          <p:cNvSpPr/>
          <p:nvPr/>
        </p:nvSpPr>
        <p:spPr>
          <a:xfrm>
            <a:off x="5185448" y="4572005"/>
            <a:ext cx="2749471" cy="40011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</p:spTree>
    <p:extLst>
      <p:ext uri="{BB962C8B-B14F-4D97-AF65-F5344CB8AC3E}">
        <p14:creationId xmlns:p14="http://schemas.microsoft.com/office/powerpoint/2010/main" val="3239919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9" grpId="0"/>
      <p:bldP spid="12" grpId="0"/>
      <p:bldP spid="3" grpId="0" animBg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B5E7D7D9-A4A0-422F-9EFA-739E4357328A}"/>
              </a:ext>
            </a:extLst>
          </p:cNvPr>
          <p:cNvSpPr txBox="1"/>
          <p:nvPr/>
        </p:nvSpPr>
        <p:spPr>
          <a:xfrm>
            <a:off x="1230504" y="2409750"/>
            <a:ext cx="9528435" cy="62664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2F5071D-2C89-43EF-89A1-59A2935AD9F3}"/>
              </a:ext>
            </a:extLst>
          </p:cNvPr>
          <p:cNvSpPr/>
          <p:nvPr/>
        </p:nvSpPr>
        <p:spPr>
          <a:xfrm>
            <a:off x="1503350" y="1948085"/>
            <a:ext cx="2031325" cy="46166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dirty="0">
                <a:solidFill>
                  <a:srgbClr val="25696D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这里填写标题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810DF08D-E261-4A05-A92A-2A99C8B8ED9B}"/>
              </a:ext>
            </a:extLst>
          </p:cNvPr>
          <p:cNvCxnSpPr/>
          <p:nvPr/>
        </p:nvCxnSpPr>
        <p:spPr>
          <a:xfrm>
            <a:off x="1377989" y="2007052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C6900C82-8FC3-4CB6-9D5F-98363E9EA5E0}"/>
              </a:ext>
            </a:extLst>
          </p:cNvPr>
          <p:cNvCxnSpPr/>
          <p:nvPr/>
        </p:nvCxnSpPr>
        <p:spPr>
          <a:xfrm>
            <a:off x="3553355" y="2007050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7CE4190C-E746-41C4-8E02-A17B92A73E3A}"/>
              </a:ext>
            </a:extLst>
          </p:cNvPr>
          <p:cNvSpPr txBox="1"/>
          <p:nvPr/>
        </p:nvSpPr>
        <p:spPr>
          <a:xfrm>
            <a:off x="1250665" y="3798105"/>
            <a:ext cx="9528435" cy="62664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6457DC3-C109-4FDC-A96D-1A8206CA5058}"/>
              </a:ext>
            </a:extLst>
          </p:cNvPr>
          <p:cNvSpPr/>
          <p:nvPr/>
        </p:nvSpPr>
        <p:spPr>
          <a:xfrm>
            <a:off x="1523511" y="3336440"/>
            <a:ext cx="2031325" cy="46166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dirty="0">
                <a:solidFill>
                  <a:srgbClr val="25696D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这里填写标题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61606BDF-4BC5-4C0A-9563-E3E6F8153DD6}"/>
              </a:ext>
            </a:extLst>
          </p:cNvPr>
          <p:cNvCxnSpPr/>
          <p:nvPr/>
        </p:nvCxnSpPr>
        <p:spPr>
          <a:xfrm>
            <a:off x="1398150" y="3395407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12A2130-A15C-402D-BDAF-10C70C006467}"/>
              </a:ext>
            </a:extLst>
          </p:cNvPr>
          <p:cNvCxnSpPr/>
          <p:nvPr/>
        </p:nvCxnSpPr>
        <p:spPr>
          <a:xfrm>
            <a:off x="3573516" y="3395405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4902F77B-3C4F-4641-AF33-AB0280196601}"/>
              </a:ext>
            </a:extLst>
          </p:cNvPr>
          <p:cNvSpPr txBox="1"/>
          <p:nvPr/>
        </p:nvSpPr>
        <p:spPr>
          <a:xfrm>
            <a:off x="1270826" y="5186460"/>
            <a:ext cx="9528435" cy="62664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B07FAFB-39CB-4602-B32B-6DE3F85C5A75}"/>
              </a:ext>
            </a:extLst>
          </p:cNvPr>
          <p:cNvSpPr/>
          <p:nvPr/>
        </p:nvSpPr>
        <p:spPr>
          <a:xfrm>
            <a:off x="1543672" y="4724795"/>
            <a:ext cx="2031325" cy="46166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dirty="0">
                <a:solidFill>
                  <a:srgbClr val="25696D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这里填写标题</a:t>
            </a: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D7E3BCE1-0079-4DC2-A6E9-A624EA168973}"/>
              </a:ext>
            </a:extLst>
          </p:cNvPr>
          <p:cNvCxnSpPr/>
          <p:nvPr/>
        </p:nvCxnSpPr>
        <p:spPr>
          <a:xfrm>
            <a:off x="1418311" y="4783762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E29E75AD-92C9-467C-BE47-587223208284}"/>
              </a:ext>
            </a:extLst>
          </p:cNvPr>
          <p:cNvCxnSpPr/>
          <p:nvPr/>
        </p:nvCxnSpPr>
        <p:spPr>
          <a:xfrm>
            <a:off x="3593677" y="4783760"/>
            <a:ext cx="0" cy="343733"/>
          </a:xfrm>
          <a:prstGeom prst="line">
            <a:avLst/>
          </a:prstGeom>
          <a:ln w="28575">
            <a:solidFill>
              <a:srgbClr val="256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702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33" grpId="0"/>
      <p:bldP spid="34" grpId="0"/>
      <p:bldP spid="37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DF61A0DE-0F91-40F5-9DED-4547F2E78F93}"/>
              </a:ext>
            </a:extLst>
          </p:cNvPr>
          <p:cNvSpPr txBox="1"/>
          <p:nvPr/>
        </p:nvSpPr>
        <p:spPr>
          <a:xfrm>
            <a:off x="1018929" y="2563578"/>
            <a:ext cx="5466250" cy="55027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C881676-87FE-4133-AF24-F7C79AEC5086}"/>
              </a:ext>
            </a:extLst>
          </p:cNvPr>
          <p:cNvSpPr/>
          <p:nvPr/>
        </p:nvSpPr>
        <p:spPr>
          <a:xfrm>
            <a:off x="1018929" y="2101913"/>
            <a:ext cx="2031325" cy="46166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dirty="0">
                <a:solidFill>
                  <a:srgbClr val="25696D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这里填写标题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402C30C-265E-4C9D-B1D2-93ED9D1CBC6B}"/>
              </a:ext>
            </a:extLst>
          </p:cNvPr>
          <p:cNvSpPr txBox="1"/>
          <p:nvPr/>
        </p:nvSpPr>
        <p:spPr>
          <a:xfrm>
            <a:off x="6183647" y="4795457"/>
            <a:ext cx="5466250" cy="55027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775BD76-F1DC-4B6C-880B-7DA142AA80B3}"/>
              </a:ext>
            </a:extLst>
          </p:cNvPr>
          <p:cNvSpPr/>
          <p:nvPr/>
        </p:nvSpPr>
        <p:spPr>
          <a:xfrm>
            <a:off x="6183647" y="4333792"/>
            <a:ext cx="2031325" cy="46166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dirty="0">
                <a:solidFill>
                  <a:srgbClr val="25696D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这里填写标题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DD98A8B-2193-44CD-BD35-6B119677A4F3}"/>
              </a:ext>
            </a:extLst>
          </p:cNvPr>
          <p:cNvSpPr/>
          <p:nvPr/>
        </p:nvSpPr>
        <p:spPr>
          <a:xfrm>
            <a:off x="1095426" y="3259593"/>
            <a:ext cx="1253490" cy="45719"/>
          </a:xfrm>
          <a:prstGeom prst="rect">
            <a:avLst/>
          </a:prstGeom>
          <a:solidFill>
            <a:srgbClr val="256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CBF4010C-F42F-4C81-877D-8EABEF5B0B6F}"/>
              </a:ext>
            </a:extLst>
          </p:cNvPr>
          <p:cNvSpPr/>
          <p:nvPr/>
        </p:nvSpPr>
        <p:spPr>
          <a:xfrm>
            <a:off x="6310351" y="5463603"/>
            <a:ext cx="1253490" cy="45719"/>
          </a:xfrm>
          <a:prstGeom prst="rect">
            <a:avLst/>
          </a:prstGeom>
          <a:solidFill>
            <a:srgbClr val="2569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7B52280-1D8C-4C6F-BC55-821B3BB0AD44}"/>
              </a:ext>
            </a:extLst>
          </p:cNvPr>
          <p:cNvSpPr/>
          <p:nvPr/>
        </p:nvSpPr>
        <p:spPr>
          <a:xfrm>
            <a:off x="1072592" y="3449883"/>
            <a:ext cx="4798204" cy="2530173"/>
          </a:xfrm>
          <a:prstGeom prst="rect">
            <a:avLst/>
          </a:prstGeom>
          <a:noFill/>
          <a:ln>
            <a:solidFill>
              <a:srgbClr val="25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D9A44DF-441F-413D-9C88-8A9862A93396}"/>
              </a:ext>
            </a:extLst>
          </p:cNvPr>
          <p:cNvSpPr/>
          <p:nvPr/>
        </p:nvSpPr>
        <p:spPr>
          <a:xfrm>
            <a:off x="1160841" y="3530370"/>
            <a:ext cx="4798204" cy="2530173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solidFill>
              <a:srgbClr val="2569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05ABD8D-3BA6-4501-9A5D-335D8C6F7A63}"/>
              </a:ext>
            </a:extLst>
          </p:cNvPr>
          <p:cNvGrpSpPr/>
          <p:nvPr/>
        </p:nvGrpSpPr>
        <p:grpSpPr>
          <a:xfrm>
            <a:off x="9545318" y="1755576"/>
            <a:ext cx="1261884" cy="1774794"/>
            <a:chOff x="9771591" y="4168449"/>
            <a:chExt cx="1261884" cy="177479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37A89471-9DB4-481D-ABE7-F9338F8D8EDA}"/>
                </a:ext>
              </a:extLst>
            </p:cNvPr>
            <p:cNvSpPr/>
            <p:nvPr/>
          </p:nvSpPr>
          <p:spPr>
            <a:xfrm>
              <a:off x="9771591" y="4168449"/>
              <a:ext cx="1261884" cy="1774794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zh-CN" altLang="en-US" sz="1400" dirty="0">
                  <a:solidFill>
                    <a:srgbClr val="25696D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国はすでに死んで、夏は終わり、東南のこと立夏として,万物はここまで大きく成長する</a:t>
              </a: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23C1A0DF-D8C0-46F0-9548-A716915C8B1B}"/>
                </a:ext>
              </a:extLst>
            </p:cNvPr>
            <p:cNvSpPr/>
            <p:nvPr/>
          </p:nvSpPr>
          <p:spPr>
            <a:xfrm>
              <a:off x="9861474" y="5005324"/>
              <a:ext cx="101043" cy="101043"/>
            </a:xfrm>
            <a:prstGeom prst="ellipse">
              <a:avLst/>
            </a:prstGeom>
            <a:noFill/>
            <a:ln>
              <a:solidFill>
                <a:srgbClr val="2569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30430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ECBB99F7-C706-4282-839F-BA415C8E7188}"/>
              </a:ext>
            </a:extLst>
          </p:cNvPr>
          <p:cNvCxnSpPr>
            <a:cxnSpLocks/>
          </p:cNvCxnSpPr>
          <p:nvPr/>
        </p:nvCxnSpPr>
        <p:spPr>
          <a:xfrm>
            <a:off x="2293747" y="2134787"/>
            <a:ext cx="0" cy="179001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DB7607B3-E844-4E54-B273-FCE34FC3D48E}"/>
              </a:ext>
            </a:extLst>
          </p:cNvPr>
          <p:cNvSpPr/>
          <p:nvPr/>
        </p:nvSpPr>
        <p:spPr>
          <a:xfrm>
            <a:off x="2357968" y="1900591"/>
            <a:ext cx="110799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C36FBC-6E5B-4474-9A1F-90E6191E3284}"/>
              </a:ext>
            </a:extLst>
          </p:cNvPr>
          <p:cNvSpPr txBox="1"/>
          <p:nvPr/>
        </p:nvSpPr>
        <p:spPr>
          <a:xfrm>
            <a:off x="2421405" y="3429000"/>
            <a:ext cx="3513482" cy="52322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 汉仪良品线简" panose="00020600040101010101" pitchFamily="18" charset="-122"/>
                <a:ea typeface=" 汉仪良品线简" panose="00020600040101010101" pitchFamily="18" charset="-122"/>
              </a:defRPr>
            </a:lvl1pPr>
          </a:lstStyle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添加文本信息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24A828-0F81-44A7-8513-58A9DD694AB9}"/>
              </a:ext>
            </a:extLst>
          </p:cNvPr>
          <p:cNvSpPr txBox="1"/>
          <p:nvPr/>
        </p:nvSpPr>
        <p:spPr>
          <a:xfrm>
            <a:off x="2421405" y="3059668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4D818B"/>
                </a:solidFill>
                <a:latin typeface="Century Gothic" panose="020B0502020202020204" pitchFamily="34" charset="0"/>
              </a:rPr>
              <a:t>PART FOUR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41ED65-1212-4816-9F26-1616D2A3FFA1}"/>
              </a:ext>
            </a:extLst>
          </p:cNvPr>
          <p:cNvSpPr/>
          <p:nvPr/>
        </p:nvSpPr>
        <p:spPr>
          <a:xfrm>
            <a:off x="1418740" y="4206856"/>
            <a:ext cx="5018783" cy="90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8F4DF63-D64B-4129-8376-CE80361CC085}"/>
              </a:ext>
            </a:extLst>
          </p:cNvPr>
          <p:cNvGrpSpPr/>
          <p:nvPr/>
        </p:nvGrpSpPr>
        <p:grpSpPr>
          <a:xfrm>
            <a:off x="2848798" y="5395629"/>
            <a:ext cx="541565" cy="424489"/>
            <a:chOff x="6527239" y="5601038"/>
            <a:chExt cx="492088" cy="385707"/>
          </a:xfrm>
        </p:grpSpPr>
        <p:pic>
          <p:nvPicPr>
            <p:cNvPr id="8" name="Picture 2" descr="http://img.hb.aicdn.com/abdfbcaeedb85dbf45185b6c0c52f5633f3cfe2e60c0-CoRSc5">
              <a:extLst>
                <a:ext uri="{FF2B5EF4-FFF2-40B4-BE49-F238E27FC236}">
                  <a16:creationId xmlns:a16="http://schemas.microsoft.com/office/drawing/2014/main" id="{83EA7574-2B3A-41F2-ADA8-0226F4D0D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580" y="5601038"/>
              <a:ext cx="374479" cy="385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1B79C8B-F71C-4570-904A-7BDD8C8E244A}"/>
                </a:ext>
              </a:extLst>
            </p:cNvPr>
            <p:cNvSpPr txBox="1"/>
            <p:nvPr/>
          </p:nvSpPr>
          <p:spPr>
            <a:xfrm>
              <a:off x="6527239" y="5601038"/>
              <a:ext cx="492088" cy="36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清新和风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365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7F0AF85A-222A-4FAE-8827-69FF8A9E0C04}"/>
              </a:ext>
            </a:extLst>
          </p:cNvPr>
          <p:cNvSpPr/>
          <p:nvPr/>
        </p:nvSpPr>
        <p:spPr>
          <a:xfrm>
            <a:off x="885825" y="2105025"/>
            <a:ext cx="10515600" cy="1981200"/>
          </a:xfrm>
          <a:custGeom>
            <a:avLst/>
            <a:gdLst>
              <a:gd name="connsiteX0" fmla="*/ 0 w 10515600"/>
              <a:gd name="connsiteY0" fmla="*/ 1981200 h 1981200"/>
              <a:gd name="connsiteX1" fmla="*/ 2714625 w 10515600"/>
              <a:gd name="connsiteY1" fmla="*/ 1066800 h 1981200"/>
              <a:gd name="connsiteX2" fmla="*/ 6229350 w 10515600"/>
              <a:gd name="connsiteY2" fmla="*/ 1562100 h 1981200"/>
              <a:gd name="connsiteX3" fmla="*/ 10515600 w 10515600"/>
              <a:gd name="connsiteY3" fmla="*/ 0 h 198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5600" h="1981200">
                <a:moveTo>
                  <a:pt x="0" y="1981200"/>
                </a:moveTo>
                <a:cubicBezTo>
                  <a:pt x="838200" y="1558925"/>
                  <a:pt x="1676400" y="1136650"/>
                  <a:pt x="2714625" y="1066800"/>
                </a:cubicBezTo>
                <a:cubicBezTo>
                  <a:pt x="3752850" y="996950"/>
                  <a:pt x="4929188" y="1739900"/>
                  <a:pt x="6229350" y="1562100"/>
                </a:cubicBezTo>
                <a:cubicBezTo>
                  <a:pt x="7529513" y="1384300"/>
                  <a:pt x="9022556" y="692150"/>
                  <a:pt x="10515600" y="0"/>
                </a:cubicBezTo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7B759535-F606-4C43-AC66-EF5674F7A6F3}"/>
              </a:ext>
            </a:extLst>
          </p:cNvPr>
          <p:cNvSpPr/>
          <p:nvPr/>
        </p:nvSpPr>
        <p:spPr>
          <a:xfrm>
            <a:off x="762000" y="2257425"/>
            <a:ext cx="10629900" cy="1704975"/>
          </a:xfrm>
          <a:custGeom>
            <a:avLst/>
            <a:gdLst>
              <a:gd name="connsiteX0" fmla="*/ 0 w 10629900"/>
              <a:gd name="connsiteY0" fmla="*/ 1704975 h 1704975"/>
              <a:gd name="connsiteX1" fmla="*/ 1409700 w 10629900"/>
              <a:gd name="connsiteY1" fmla="*/ 1314450 h 1704975"/>
              <a:gd name="connsiteX2" fmla="*/ 2943225 w 10629900"/>
              <a:gd name="connsiteY2" fmla="*/ 1066800 h 1704975"/>
              <a:gd name="connsiteX3" fmla="*/ 5314950 w 10629900"/>
              <a:gd name="connsiteY3" fmla="*/ 1323975 h 1704975"/>
              <a:gd name="connsiteX4" fmla="*/ 7696200 w 10629900"/>
              <a:gd name="connsiteY4" fmla="*/ 1190625 h 1704975"/>
              <a:gd name="connsiteX5" fmla="*/ 10629900 w 10629900"/>
              <a:gd name="connsiteY5" fmla="*/ 0 h 1704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29900" h="1704975">
                <a:moveTo>
                  <a:pt x="0" y="1704975"/>
                </a:moveTo>
                <a:cubicBezTo>
                  <a:pt x="459581" y="1562893"/>
                  <a:pt x="919163" y="1420812"/>
                  <a:pt x="1409700" y="1314450"/>
                </a:cubicBezTo>
                <a:cubicBezTo>
                  <a:pt x="1900237" y="1208088"/>
                  <a:pt x="2292350" y="1065213"/>
                  <a:pt x="2943225" y="1066800"/>
                </a:cubicBezTo>
                <a:cubicBezTo>
                  <a:pt x="3594100" y="1068387"/>
                  <a:pt x="4522788" y="1303338"/>
                  <a:pt x="5314950" y="1323975"/>
                </a:cubicBezTo>
                <a:cubicBezTo>
                  <a:pt x="6107112" y="1344612"/>
                  <a:pt x="6810375" y="1411287"/>
                  <a:pt x="7696200" y="1190625"/>
                </a:cubicBezTo>
                <a:cubicBezTo>
                  <a:pt x="8582025" y="969963"/>
                  <a:pt x="9605962" y="484981"/>
                  <a:pt x="10629900" y="0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798C0F2-36EC-4D2D-96D9-FBE352A784FD}"/>
              </a:ext>
            </a:extLst>
          </p:cNvPr>
          <p:cNvSpPr/>
          <p:nvPr/>
        </p:nvSpPr>
        <p:spPr>
          <a:xfrm>
            <a:off x="1573484" y="3292723"/>
            <a:ext cx="657225" cy="679451"/>
          </a:xfrm>
          <a:prstGeom prst="rect">
            <a:avLst/>
          </a:prstGeom>
          <a:solidFill>
            <a:srgbClr val="F5F4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095A1A6-AA7E-4D76-AA11-72D9078A0DC7}"/>
              </a:ext>
            </a:extLst>
          </p:cNvPr>
          <p:cNvGrpSpPr/>
          <p:nvPr/>
        </p:nvGrpSpPr>
        <p:grpSpPr>
          <a:xfrm>
            <a:off x="1563959" y="3288750"/>
            <a:ext cx="1040083" cy="673650"/>
            <a:chOff x="4981576" y="1847850"/>
            <a:chExt cx="1040083" cy="67365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9D01446-3A65-4D87-94A8-A96159F99F97}"/>
                </a:ext>
              </a:extLst>
            </p:cNvPr>
            <p:cNvGrpSpPr/>
            <p:nvPr/>
          </p:nvGrpSpPr>
          <p:grpSpPr>
            <a:xfrm>
              <a:off x="4981576" y="1847850"/>
              <a:ext cx="675139" cy="673650"/>
              <a:chOff x="5648326" y="2105025"/>
              <a:chExt cx="980612" cy="9784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FA96BC80-F373-42A3-A4D8-C9EE3AFEDBE1}"/>
                  </a:ext>
                </a:extLst>
              </p:cNvPr>
              <p:cNvSpPr/>
              <p:nvPr/>
            </p:nvSpPr>
            <p:spPr>
              <a:xfrm>
                <a:off x="5648326" y="2105025"/>
                <a:ext cx="980612" cy="978450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endParaRPr>
              </a:p>
            </p:txBody>
          </p: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D657EFD3-7883-4DA5-9116-390E457908E9}"/>
                  </a:ext>
                </a:extLst>
              </p:cNvPr>
              <p:cNvCxnSpPr>
                <a:cxnSpLocks/>
                <a:stCxn id="13" idx="1"/>
                <a:endCxn id="13" idx="3"/>
              </p:cNvCxnSpPr>
              <p:nvPr/>
            </p:nvCxnSpPr>
            <p:spPr>
              <a:xfrm>
                <a:off x="5648326" y="2594250"/>
                <a:ext cx="980612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3EED5EAC-4526-43BB-9277-509062463F93}"/>
                  </a:ext>
                </a:extLst>
              </p:cNvPr>
              <p:cNvCxnSpPr>
                <a:cxnSpLocks/>
                <a:stCxn id="13" idx="0"/>
                <a:endCxn id="13" idx="2"/>
              </p:cNvCxnSpPr>
              <p:nvPr/>
            </p:nvCxnSpPr>
            <p:spPr>
              <a:xfrm>
                <a:off x="6138632" y="2105025"/>
                <a:ext cx="0" cy="97845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A7F47A-504C-4500-A2AF-8AC22BB7B0EB}"/>
                </a:ext>
              </a:extLst>
            </p:cNvPr>
            <p:cNvSpPr txBox="1"/>
            <p:nvPr/>
          </p:nvSpPr>
          <p:spPr>
            <a:xfrm>
              <a:off x="5029201" y="1876425"/>
              <a:ext cx="9924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壹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C70DA9FD-AC84-45B0-931D-3B3FD0FA7033}"/>
              </a:ext>
            </a:extLst>
          </p:cNvPr>
          <p:cNvSpPr/>
          <p:nvPr/>
        </p:nvSpPr>
        <p:spPr>
          <a:xfrm>
            <a:off x="5260705" y="3177649"/>
            <a:ext cx="657225" cy="679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C224EF7-A342-474E-8CEE-B2EF915BCE5E}"/>
              </a:ext>
            </a:extLst>
          </p:cNvPr>
          <p:cNvGrpSpPr/>
          <p:nvPr/>
        </p:nvGrpSpPr>
        <p:grpSpPr>
          <a:xfrm>
            <a:off x="5251180" y="3173676"/>
            <a:ext cx="1040083" cy="673650"/>
            <a:chOff x="4981576" y="1847850"/>
            <a:chExt cx="1040083" cy="67365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3F667182-296D-4858-A7D6-8E12FD648A54}"/>
                </a:ext>
              </a:extLst>
            </p:cNvPr>
            <p:cNvGrpSpPr/>
            <p:nvPr/>
          </p:nvGrpSpPr>
          <p:grpSpPr>
            <a:xfrm>
              <a:off x="4981576" y="1847850"/>
              <a:ext cx="675139" cy="673650"/>
              <a:chOff x="5648326" y="2105025"/>
              <a:chExt cx="980612" cy="978450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8DC41A3-5B0B-402D-89A5-EA5B7816F303}"/>
                  </a:ext>
                </a:extLst>
              </p:cNvPr>
              <p:cNvSpPr/>
              <p:nvPr/>
            </p:nvSpPr>
            <p:spPr>
              <a:xfrm>
                <a:off x="5648326" y="2105025"/>
                <a:ext cx="980612" cy="978450"/>
              </a:xfrm>
              <a:prstGeom prst="rect">
                <a:avLst/>
              </a:prstGeom>
              <a:solidFill>
                <a:srgbClr val="F5F4EB"/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F4C162E8-56C2-4C50-A123-D300A6008BF9}"/>
                  </a:ext>
                </a:extLst>
              </p:cNvPr>
              <p:cNvCxnSpPr>
                <a:cxnSpLocks/>
                <a:stCxn id="20" idx="1"/>
                <a:endCxn id="20" idx="3"/>
              </p:cNvCxnSpPr>
              <p:nvPr/>
            </p:nvCxnSpPr>
            <p:spPr>
              <a:xfrm>
                <a:off x="5648326" y="2594250"/>
                <a:ext cx="980612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BF5C547E-57CE-403C-8023-8BECC3BF21D9}"/>
                  </a:ext>
                </a:extLst>
              </p:cNvPr>
              <p:cNvCxnSpPr>
                <a:cxnSpLocks/>
                <a:stCxn id="20" idx="0"/>
                <a:endCxn id="20" idx="2"/>
              </p:cNvCxnSpPr>
              <p:nvPr/>
            </p:nvCxnSpPr>
            <p:spPr>
              <a:xfrm>
                <a:off x="6138632" y="2105025"/>
                <a:ext cx="0" cy="97845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B4C86C3-9056-47A0-BBFA-F5C1611B41B2}"/>
                </a:ext>
              </a:extLst>
            </p:cNvPr>
            <p:cNvSpPr txBox="1"/>
            <p:nvPr/>
          </p:nvSpPr>
          <p:spPr>
            <a:xfrm>
              <a:off x="5029201" y="1876425"/>
              <a:ext cx="9924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贰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BB93C8AB-1922-4EFF-B9A6-E1AF8FBB8FDC}"/>
              </a:ext>
            </a:extLst>
          </p:cNvPr>
          <p:cNvSpPr/>
          <p:nvPr/>
        </p:nvSpPr>
        <p:spPr>
          <a:xfrm>
            <a:off x="9090801" y="2647648"/>
            <a:ext cx="657225" cy="679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95AA816-1CC3-4451-AD5C-0E3244BF23C8}"/>
              </a:ext>
            </a:extLst>
          </p:cNvPr>
          <p:cNvGrpSpPr/>
          <p:nvPr/>
        </p:nvGrpSpPr>
        <p:grpSpPr>
          <a:xfrm>
            <a:off x="9081276" y="2643675"/>
            <a:ext cx="1040083" cy="673650"/>
            <a:chOff x="4981576" y="1847850"/>
            <a:chExt cx="1040083" cy="673650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77D35181-FEEE-4EF4-881A-1FF5AC614255}"/>
                </a:ext>
              </a:extLst>
            </p:cNvPr>
            <p:cNvGrpSpPr/>
            <p:nvPr/>
          </p:nvGrpSpPr>
          <p:grpSpPr>
            <a:xfrm>
              <a:off x="4981576" y="1847850"/>
              <a:ext cx="675139" cy="673650"/>
              <a:chOff x="5648326" y="2105025"/>
              <a:chExt cx="980612" cy="978450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AF50775B-CDE6-401D-B67D-FB2292968E87}"/>
                  </a:ext>
                </a:extLst>
              </p:cNvPr>
              <p:cNvSpPr/>
              <p:nvPr/>
            </p:nvSpPr>
            <p:spPr>
              <a:xfrm>
                <a:off x="5648326" y="2105025"/>
                <a:ext cx="980612" cy="978450"/>
              </a:xfrm>
              <a:prstGeom prst="rect">
                <a:avLst/>
              </a:prstGeom>
              <a:solidFill>
                <a:srgbClr val="F5F4EB"/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endParaRPr>
              </a:p>
            </p:txBody>
          </p: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ED2A3968-8A4A-4C4B-9E73-F87CCC112878}"/>
                  </a:ext>
                </a:extLst>
              </p:cNvPr>
              <p:cNvCxnSpPr>
                <a:cxnSpLocks/>
                <a:stCxn id="28" idx="1"/>
                <a:endCxn id="28" idx="3"/>
              </p:cNvCxnSpPr>
              <p:nvPr/>
            </p:nvCxnSpPr>
            <p:spPr>
              <a:xfrm>
                <a:off x="5648326" y="2594250"/>
                <a:ext cx="980612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CCFD1E26-FE6A-4589-A1CC-7316B78A3B8E}"/>
                  </a:ext>
                </a:extLst>
              </p:cNvPr>
              <p:cNvCxnSpPr>
                <a:cxnSpLocks/>
                <a:stCxn id="28" idx="0"/>
                <a:endCxn id="28" idx="2"/>
              </p:cNvCxnSpPr>
              <p:nvPr/>
            </p:nvCxnSpPr>
            <p:spPr>
              <a:xfrm>
                <a:off x="6138632" y="2105025"/>
                <a:ext cx="0" cy="97845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9ED7846-5380-486D-A31E-FA194F7B99B8}"/>
                </a:ext>
              </a:extLst>
            </p:cNvPr>
            <p:cNvSpPr txBox="1"/>
            <p:nvPr/>
          </p:nvSpPr>
          <p:spPr>
            <a:xfrm>
              <a:off x="5029201" y="1876425"/>
              <a:ext cx="9924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4D818B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叁</a:t>
              </a:r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126F8579-9B53-4B08-AA04-19303F0D9963}"/>
              </a:ext>
            </a:extLst>
          </p:cNvPr>
          <p:cNvSpPr/>
          <p:nvPr/>
        </p:nvSpPr>
        <p:spPr>
          <a:xfrm>
            <a:off x="1487749" y="4649139"/>
            <a:ext cx="3223456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06ADE8B-C9BA-40C8-B662-A60D23C5C207}"/>
              </a:ext>
            </a:extLst>
          </p:cNvPr>
          <p:cNvSpPr/>
          <p:nvPr/>
        </p:nvSpPr>
        <p:spPr>
          <a:xfrm>
            <a:off x="1487749" y="4085984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  <a:endParaRPr lang="zh-CN" altLang="en-US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AD599DC7-33A7-4268-BBB7-62FD418B0EEF}"/>
              </a:ext>
            </a:extLst>
          </p:cNvPr>
          <p:cNvCxnSpPr/>
          <p:nvPr/>
        </p:nvCxnSpPr>
        <p:spPr>
          <a:xfrm>
            <a:off x="1573484" y="4562125"/>
            <a:ext cx="297331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26382177-6E2D-4998-B8C8-857B8192EF08}"/>
              </a:ext>
            </a:extLst>
          </p:cNvPr>
          <p:cNvSpPr/>
          <p:nvPr/>
        </p:nvSpPr>
        <p:spPr>
          <a:xfrm>
            <a:off x="5152214" y="4649139"/>
            <a:ext cx="3223456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C77580E-529F-4C2B-BDAA-38991D70EBEC}"/>
              </a:ext>
            </a:extLst>
          </p:cNvPr>
          <p:cNvSpPr/>
          <p:nvPr/>
        </p:nvSpPr>
        <p:spPr>
          <a:xfrm>
            <a:off x="5152214" y="4085984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  <a:endParaRPr lang="zh-CN" altLang="en-US" dirty="0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50DB229-4D4A-4C53-B932-6FCA5ED807A7}"/>
              </a:ext>
            </a:extLst>
          </p:cNvPr>
          <p:cNvCxnSpPr/>
          <p:nvPr/>
        </p:nvCxnSpPr>
        <p:spPr>
          <a:xfrm>
            <a:off x="5237949" y="4562125"/>
            <a:ext cx="297331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E882F456-897A-4DBC-98CF-FA5AEC341F7F}"/>
              </a:ext>
            </a:extLst>
          </p:cNvPr>
          <p:cNvSpPr/>
          <p:nvPr/>
        </p:nvSpPr>
        <p:spPr>
          <a:xfrm>
            <a:off x="8689088" y="4649139"/>
            <a:ext cx="3223456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4422A6D-EDAD-4B49-8471-BB20B3274DE3}"/>
              </a:ext>
            </a:extLst>
          </p:cNvPr>
          <p:cNvSpPr/>
          <p:nvPr/>
        </p:nvSpPr>
        <p:spPr>
          <a:xfrm>
            <a:off x="8689088" y="4085984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  <a:endParaRPr lang="zh-CN" altLang="en-US" dirty="0"/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D392F7E6-151F-436D-A5B0-DB9518CC4BAF}"/>
              </a:ext>
            </a:extLst>
          </p:cNvPr>
          <p:cNvCxnSpPr/>
          <p:nvPr/>
        </p:nvCxnSpPr>
        <p:spPr>
          <a:xfrm>
            <a:off x="8774823" y="4562125"/>
            <a:ext cx="297331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614CBDB7-52BC-4CB3-9692-A6B2DE32B36D}"/>
              </a:ext>
            </a:extLst>
          </p:cNvPr>
          <p:cNvSpPr/>
          <p:nvPr/>
        </p:nvSpPr>
        <p:spPr>
          <a:xfrm>
            <a:off x="2368270" y="1823655"/>
            <a:ext cx="7455459" cy="626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754999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16" grpId="0" animBg="1"/>
      <p:bldP spid="23" grpId="0" animBg="1"/>
      <p:bldP spid="31" grpId="0"/>
      <p:bldP spid="32" grpId="0"/>
      <p:bldP spid="34" grpId="0"/>
      <p:bldP spid="35" grpId="0"/>
      <p:bldP spid="40" grpId="0"/>
      <p:bldP spid="41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D6DF79C-9D5E-4DB9-AA87-14D9143BA1F7}"/>
              </a:ext>
            </a:extLst>
          </p:cNvPr>
          <p:cNvSpPr/>
          <p:nvPr/>
        </p:nvSpPr>
        <p:spPr>
          <a:xfrm>
            <a:off x="1504189" y="1803451"/>
            <a:ext cx="9523141" cy="959005"/>
          </a:xfrm>
          <a:prstGeom prst="rect">
            <a:avLst/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2E9FBF0-479C-4F57-A28E-77483A3A2815}"/>
              </a:ext>
            </a:extLst>
          </p:cNvPr>
          <p:cNvSpPr/>
          <p:nvPr/>
        </p:nvSpPr>
        <p:spPr>
          <a:xfrm>
            <a:off x="1376968" y="1922029"/>
            <a:ext cx="9523141" cy="959005"/>
          </a:xfrm>
          <a:prstGeom prst="rect">
            <a:avLst/>
          </a:prstGeom>
          <a:noFill/>
          <a:ln>
            <a:solidFill>
              <a:srgbClr val="4063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8483798-9820-47CF-B488-87DED1330F82}"/>
              </a:ext>
            </a:extLst>
          </p:cNvPr>
          <p:cNvGrpSpPr/>
          <p:nvPr/>
        </p:nvGrpSpPr>
        <p:grpSpPr>
          <a:xfrm>
            <a:off x="640987" y="2327578"/>
            <a:ext cx="1471961" cy="122663"/>
            <a:chOff x="1929161" y="-1198756"/>
            <a:chExt cx="1471961" cy="122663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947894FE-62CE-49E5-9B4E-04C629849750}"/>
                </a:ext>
              </a:extLst>
            </p:cNvPr>
            <p:cNvSpPr/>
            <p:nvPr/>
          </p:nvSpPr>
          <p:spPr>
            <a:xfrm>
              <a:off x="3278459" y="-1198756"/>
              <a:ext cx="122663" cy="122663"/>
            </a:xfrm>
            <a:prstGeom prst="ellipse">
              <a:avLst/>
            </a:prstGeom>
            <a:noFill/>
            <a:ln>
              <a:solidFill>
                <a:srgbClr val="406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E7590E4B-53BC-41EF-B14B-DC14336BAB14}"/>
                </a:ext>
              </a:extLst>
            </p:cNvPr>
            <p:cNvCxnSpPr>
              <a:cxnSpLocks/>
            </p:cNvCxnSpPr>
            <p:nvPr/>
          </p:nvCxnSpPr>
          <p:spPr>
            <a:xfrm>
              <a:off x="1929161" y="-1137425"/>
              <a:ext cx="1349298" cy="1431"/>
            </a:xfrm>
            <a:prstGeom prst="line">
              <a:avLst/>
            </a:prstGeom>
            <a:ln>
              <a:solidFill>
                <a:srgbClr val="4063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图片 36">
            <a:extLst>
              <a:ext uri="{FF2B5EF4-FFF2-40B4-BE49-F238E27FC236}">
                <a16:creationId xmlns:a16="http://schemas.microsoft.com/office/drawing/2014/main" id="{BBDE6958-E6AB-43BC-8A73-9605A9706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7" r="62813" b="46793"/>
          <a:stretch/>
        </p:blipFill>
        <p:spPr>
          <a:xfrm>
            <a:off x="322741" y="1284452"/>
            <a:ext cx="2052457" cy="1135547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AD85EAB7-984C-4870-AB7F-8819CB8DD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99" t="2201" r="14" b="74999"/>
          <a:stretch/>
        </p:blipFill>
        <p:spPr>
          <a:xfrm>
            <a:off x="9682905" y="2487137"/>
            <a:ext cx="2052457" cy="1135547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5937B343-6289-465B-97FD-F6CF08D5E0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9" t="75192" r="63742" b="2008"/>
          <a:stretch/>
        </p:blipFill>
        <p:spPr>
          <a:xfrm flipH="1">
            <a:off x="9787995" y="5152271"/>
            <a:ext cx="2052457" cy="1135547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356B3244-32F6-4767-94B0-3EE8747999E9}"/>
              </a:ext>
            </a:extLst>
          </p:cNvPr>
          <p:cNvSpPr txBox="1"/>
          <p:nvPr/>
        </p:nvSpPr>
        <p:spPr>
          <a:xfrm>
            <a:off x="2338683" y="2127297"/>
            <a:ext cx="5630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200" dirty="0">
                <a:solidFill>
                  <a:schemeClr val="bg1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33DDEBEC-66F7-4764-AD84-3637AD4D8A20}"/>
              </a:ext>
            </a:extLst>
          </p:cNvPr>
          <p:cNvSpPr/>
          <p:nvPr/>
        </p:nvSpPr>
        <p:spPr>
          <a:xfrm>
            <a:off x="1750849" y="3053485"/>
            <a:ext cx="8441365" cy="702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标题数字等都可以通过点击和重新输入进行更改顶部“开始”面板中可以对字体、字号、颜色、行距等进行修改。建议正文</a:t>
            </a:r>
            <a:r>
              <a:rPr lang="en-US" altLang="zh-CN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FE18CCB7-DE73-4491-B39D-4749E8F7B4A7}"/>
              </a:ext>
            </a:extLst>
          </p:cNvPr>
          <p:cNvSpPr/>
          <p:nvPr/>
        </p:nvSpPr>
        <p:spPr>
          <a:xfrm>
            <a:off x="1537800" y="4074688"/>
            <a:ext cx="9523141" cy="959005"/>
          </a:xfrm>
          <a:prstGeom prst="rect">
            <a:avLst/>
          </a:prstGeom>
          <a:solidFill>
            <a:srgbClr val="414E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F7BE1635-3580-4C3A-B734-A7C877E095AD}"/>
              </a:ext>
            </a:extLst>
          </p:cNvPr>
          <p:cNvSpPr/>
          <p:nvPr/>
        </p:nvSpPr>
        <p:spPr>
          <a:xfrm>
            <a:off x="1410579" y="4193266"/>
            <a:ext cx="9523141" cy="959005"/>
          </a:xfrm>
          <a:prstGeom prst="rect">
            <a:avLst/>
          </a:prstGeom>
          <a:noFill/>
          <a:ln>
            <a:solidFill>
              <a:srgbClr val="4063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E1F49AD4-8C67-4FC1-A32C-DB64787B17A3}"/>
              </a:ext>
            </a:extLst>
          </p:cNvPr>
          <p:cNvGrpSpPr/>
          <p:nvPr/>
        </p:nvGrpSpPr>
        <p:grpSpPr>
          <a:xfrm>
            <a:off x="674598" y="4598815"/>
            <a:ext cx="1471961" cy="122663"/>
            <a:chOff x="1929161" y="-1198756"/>
            <a:chExt cx="1471961" cy="122663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5041B0DB-C9A2-45AB-9ECB-F944A84BA883}"/>
                </a:ext>
              </a:extLst>
            </p:cNvPr>
            <p:cNvSpPr/>
            <p:nvPr/>
          </p:nvSpPr>
          <p:spPr>
            <a:xfrm>
              <a:off x="3278459" y="-1198756"/>
              <a:ext cx="122663" cy="122663"/>
            </a:xfrm>
            <a:prstGeom prst="ellipse">
              <a:avLst/>
            </a:prstGeom>
            <a:noFill/>
            <a:ln>
              <a:solidFill>
                <a:srgbClr val="406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75A5ECAE-54C9-46C7-8C90-01A4256EC4A3}"/>
                </a:ext>
              </a:extLst>
            </p:cNvPr>
            <p:cNvCxnSpPr>
              <a:cxnSpLocks/>
            </p:cNvCxnSpPr>
            <p:nvPr/>
          </p:nvCxnSpPr>
          <p:spPr>
            <a:xfrm>
              <a:off x="1929161" y="-1137425"/>
              <a:ext cx="1349298" cy="1431"/>
            </a:xfrm>
            <a:prstGeom prst="line">
              <a:avLst/>
            </a:prstGeom>
            <a:ln>
              <a:solidFill>
                <a:srgbClr val="4063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C33F2E97-8827-4C35-A2EC-27D6EB06FA44}"/>
              </a:ext>
            </a:extLst>
          </p:cNvPr>
          <p:cNvSpPr txBox="1"/>
          <p:nvPr/>
        </p:nvSpPr>
        <p:spPr>
          <a:xfrm>
            <a:off x="2372294" y="4398534"/>
            <a:ext cx="5630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200" dirty="0">
                <a:solidFill>
                  <a:schemeClr val="bg1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34212944-8453-4113-BB20-69E2526FD9E1}"/>
              </a:ext>
            </a:extLst>
          </p:cNvPr>
          <p:cNvSpPr/>
          <p:nvPr/>
        </p:nvSpPr>
        <p:spPr>
          <a:xfrm>
            <a:off x="1784460" y="5324722"/>
            <a:ext cx="8441365" cy="702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标题数字等都可以通过点击和重新输入进行更改顶部“开始”面板中可以对字体、字号、颜色、行距等进行修改。建议正文</a:t>
            </a:r>
            <a:r>
              <a:rPr lang="en-US" altLang="zh-CN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rgbClr val="2118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</a:p>
        </p:txBody>
      </p:sp>
    </p:spTree>
    <p:extLst>
      <p:ext uri="{BB962C8B-B14F-4D97-AF65-F5344CB8AC3E}">
        <p14:creationId xmlns:p14="http://schemas.microsoft.com/office/powerpoint/2010/main" val="1047273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718BEAF-09F0-4127-8B61-988546EE5AAF}"/>
              </a:ext>
            </a:extLst>
          </p:cNvPr>
          <p:cNvSpPr txBox="1"/>
          <p:nvPr/>
        </p:nvSpPr>
        <p:spPr>
          <a:xfrm>
            <a:off x="4552799" y="3854802"/>
            <a:ext cx="6545021" cy="146687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A4E7BC3-C49D-4625-91D4-8ACEAE69B193}"/>
              </a:ext>
            </a:extLst>
          </p:cNvPr>
          <p:cNvSpPr/>
          <p:nvPr/>
        </p:nvSpPr>
        <p:spPr>
          <a:xfrm>
            <a:off x="5115680" y="2447244"/>
            <a:ext cx="1129240" cy="1129240"/>
          </a:xfrm>
          <a:prstGeom prst="rect">
            <a:avLst/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CE369DD-FCC7-4F02-9A09-B3317AB34C18}"/>
              </a:ext>
            </a:extLst>
          </p:cNvPr>
          <p:cNvSpPr txBox="1"/>
          <p:nvPr/>
        </p:nvSpPr>
        <p:spPr>
          <a:xfrm>
            <a:off x="4552799" y="2687646"/>
            <a:ext cx="1489237" cy="70788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defRPr>
            </a:lvl1pPr>
          </a:lstStyle>
          <a:p>
            <a:r>
              <a:rPr lang="zh-CN" altLang="en-US" sz="2000" dirty="0"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</a:t>
            </a:r>
            <a:r>
              <a:rPr lang="zh-CN" altLang="en-US" sz="2000" dirty="0">
                <a:solidFill>
                  <a:schemeClr val="bg1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此处添</a:t>
            </a:r>
            <a:r>
              <a:rPr lang="zh-CN" altLang="en-US" sz="2000" dirty="0"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加文</a:t>
            </a:r>
            <a:r>
              <a:rPr lang="zh-CN" altLang="en-US" sz="2000" dirty="0">
                <a:solidFill>
                  <a:schemeClr val="bg1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本信息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25FCC72-6F91-4F77-8324-9E05B4F9B090}"/>
              </a:ext>
            </a:extLst>
          </p:cNvPr>
          <p:cNvGrpSpPr/>
          <p:nvPr/>
        </p:nvGrpSpPr>
        <p:grpSpPr>
          <a:xfrm>
            <a:off x="1920402" y="3041589"/>
            <a:ext cx="1261884" cy="1774794"/>
            <a:chOff x="9771591" y="4168449"/>
            <a:chExt cx="1261884" cy="1774794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2300225F-9FFA-461D-85EB-D88876766810}"/>
                </a:ext>
              </a:extLst>
            </p:cNvPr>
            <p:cNvSpPr/>
            <p:nvPr/>
          </p:nvSpPr>
          <p:spPr>
            <a:xfrm>
              <a:off x="9771591" y="4168449"/>
              <a:ext cx="1261884" cy="1774794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zh-CN" altLang="en-US" sz="1400" dirty="0">
                  <a:solidFill>
                    <a:srgbClr val="25696D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国はすでに死んで、夏は終わり、東南のこと立夏として,万物はここまで大きく成長する</a:t>
              </a: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BDE4CD18-1552-4C66-9A2B-1EABF782B6E6}"/>
                </a:ext>
              </a:extLst>
            </p:cNvPr>
            <p:cNvSpPr/>
            <p:nvPr/>
          </p:nvSpPr>
          <p:spPr>
            <a:xfrm>
              <a:off x="9861474" y="5005324"/>
              <a:ext cx="101043" cy="101043"/>
            </a:xfrm>
            <a:prstGeom prst="ellipse">
              <a:avLst/>
            </a:prstGeom>
            <a:noFill/>
            <a:ln>
              <a:solidFill>
                <a:srgbClr val="2569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2094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3539445-B57F-4D92-A703-FEBDE863629D}"/>
              </a:ext>
            </a:extLst>
          </p:cNvPr>
          <p:cNvGrpSpPr/>
          <p:nvPr/>
        </p:nvGrpSpPr>
        <p:grpSpPr>
          <a:xfrm>
            <a:off x="2866272" y="1664971"/>
            <a:ext cx="1997732" cy="3202218"/>
            <a:chOff x="4239468" y="1606593"/>
            <a:chExt cx="1804668" cy="2845240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6CC5698-5F37-40A5-B6F8-996454F0AA18}"/>
                </a:ext>
              </a:extLst>
            </p:cNvPr>
            <p:cNvSpPr txBox="1"/>
            <p:nvPr/>
          </p:nvSpPr>
          <p:spPr>
            <a:xfrm>
              <a:off x="4613556" y="1606593"/>
              <a:ext cx="1084327" cy="923330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 algn="dist">
                <a:defRPr sz="54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66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感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9672830-A22F-43D7-B739-F5B20AFC56FE}"/>
                </a:ext>
              </a:extLst>
            </p:cNvPr>
            <p:cNvSpPr txBox="1"/>
            <p:nvPr/>
          </p:nvSpPr>
          <p:spPr>
            <a:xfrm>
              <a:off x="4959809" y="2337622"/>
              <a:ext cx="1084327" cy="923330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 algn="dist">
                <a:defRPr sz="54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66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谢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9E05379-4BEF-42CD-964D-8BBBC2FE0CFE}"/>
                </a:ext>
              </a:extLst>
            </p:cNvPr>
            <p:cNvSpPr txBox="1"/>
            <p:nvPr/>
          </p:nvSpPr>
          <p:spPr>
            <a:xfrm>
              <a:off x="4483002" y="2993686"/>
              <a:ext cx="1000918" cy="1015663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>
                <a:defRPr sz="60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聆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80DF0B7-BD87-40AB-9E2F-E9BE527E8D9D}"/>
                </a:ext>
              </a:extLst>
            </p:cNvPr>
            <p:cNvSpPr txBox="1"/>
            <p:nvPr/>
          </p:nvSpPr>
          <p:spPr>
            <a:xfrm>
              <a:off x="4822748" y="3436170"/>
              <a:ext cx="1167737" cy="1015663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>
              <a:defPPr>
                <a:defRPr lang="zh-CN"/>
              </a:defPPr>
              <a:lvl1pPr>
                <a:defRPr sz="600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defRPr>
              </a:lvl1pPr>
            </a:lstStyle>
            <a:p>
              <a:r>
                <a:rPr lang="zh-CN" altLang="en-US" sz="7200" dirty="0">
                  <a:solidFill>
                    <a:srgbClr val="414E59"/>
                  </a:solidFill>
                  <a:latin typeface="汉仪书魂体简" panose="02010609000101010101" pitchFamily="49" charset="-122"/>
                  <a:ea typeface="汉仪书魂体简" panose="02010609000101010101" pitchFamily="49" charset="-122"/>
                </a:rPr>
                <a:t>听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549E4CF-6538-46F3-8AED-6290C6F73339}"/>
                </a:ext>
              </a:extLst>
            </p:cNvPr>
            <p:cNvSpPr/>
            <p:nvPr/>
          </p:nvSpPr>
          <p:spPr>
            <a:xfrm>
              <a:off x="4239468" y="2406019"/>
              <a:ext cx="902369" cy="574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FRESH </a:t>
              </a:r>
            </a:p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NATURAL</a:t>
              </a:r>
            </a:p>
            <a:p>
              <a:pPr algn="r"/>
              <a:r>
                <a:rPr lang="en-US" altLang="zh-CN" sz="1200" dirty="0">
                  <a:solidFill>
                    <a:srgbClr val="54748C"/>
                  </a:solidFill>
                </a:rPr>
                <a:t>IMPLICIT</a:t>
              </a:r>
              <a:endParaRPr lang="zh-CN" altLang="en-US" sz="1200" dirty="0">
                <a:solidFill>
                  <a:srgbClr val="54748C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871384A6-1761-4719-B136-0C907811F8C5}"/>
              </a:ext>
            </a:extLst>
          </p:cNvPr>
          <p:cNvSpPr/>
          <p:nvPr/>
        </p:nvSpPr>
        <p:spPr>
          <a:xfrm>
            <a:off x="2095402" y="1953728"/>
            <a:ext cx="864179" cy="2827421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818B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09EFCB-6B68-4170-B4DD-75C217762B45}"/>
              </a:ext>
            </a:extLst>
          </p:cNvPr>
          <p:cNvSpPr txBox="1"/>
          <p:nvPr/>
        </p:nvSpPr>
        <p:spPr>
          <a:xfrm>
            <a:off x="2137030" y="2070496"/>
            <a:ext cx="800219" cy="192686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spc="2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简约日系清新风通用模板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E006AC3-2B6B-4A72-AB58-E3F8239696C3}"/>
              </a:ext>
            </a:extLst>
          </p:cNvPr>
          <p:cNvCxnSpPr/>
          <p:nvPr/>
        </p:nvCxnSpPr>
        <p:spPr>
          <a:xfrm flipV="1">
            <a:off x="2278705" y="3902845"/>
            <a:ext cx="529828" cy="599239"/>
          </a:xfrm>
          <a:prstGeom prst="line">
            <a:avLst/>
          </a:prstGeom>
          <a:ln>
            <a:solidFill>
              <a:srgbClr val="4D81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CF0B5A8-2DAE-481F-A77C-065E6E38C562}"/>
              </a:ext>
            </a:extLst>
          </p:cNvPr>
          <p:cNvSpPr txBox="1"/>
          <p:nvPr/>
        </p:nvSpPr>
        <p:spPr>
          <a:xfrm rot="5400000">
            <a:off x="47079" y="3444347"/>
            <a:ext cx="352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4D818B"/>
                </a:solidFill>
                <a:latin typeface="Century Gothic" panose="020B0502020202020204" pitchFamily="34" charset="0"/>
                <a:ea typeface="微软雅黑 Light" panose="020B0502040204020203" pitchFamily="34" charset="-122"/>
              </a:rPr>
              <a:t>汇报人</a:t>
            </a:r>
            <a:r>
              <a:rPr lang="zh-CN" altLang="en-US" dirty="0" smtClean="0">
                <a:solidFill>
                  <a:srgbClr val="4D818B"/>
                </a:solidFill>
                <a:latin typeface="Century Gothic" panose="020B0502020202020204" pitchFamily="34" charset="0"/>
                <a:ea typeface="微软雅黑 Light" panose="020B0502040204020203" pitchFamily="34" charset="-122"/>
              </a:rPr>
              <a:t>：森焱创意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3578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A71A65E-B1A4-4410-B7A7-47B8EA0CCFB2}"/>
              </a:ext>
            </a:extLst>
          </p:cNvPr>
          <p:cNvGrpSpPr/>
          <p:nvPr/>
        </p:nvGrpSpPr>
        <p:grpSpPr>
          <a:xfrm>
            <a:off x="2469741" y="3804359"/>
            <a:ext cx="3826776" cy="653178"/>
            <a:chOff x="1530421" y="2179210"/>
            <a:chExt cx="3826776" cy="653178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13902381-677F-4C45-A226-408CF22D7E1F}"/>
                </a:ext>
              </a:extLst>
            </p:cNvPr>
            <p:cNvSpPr txBox="1"/>
            <p:nvPr/>
          </p:nvSpPr>
          <p:spPr>
            <a:xfrm>
              <a:off x="1530421" y="2179210"/>
              <a:ext cx="2161210" cy="40011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大标宋简体" panose="03000509000000000000" pitchFamily="65" charset="-122"/>
                  <a:ea typeface="方正大标宋简体" panose="03000509000000000000" pitchFamily="65" charset="-122"/>
                </a:defRPr>
              </a:lvl1pPr>
            </a:lstStyle>
            <a:p>
              <a:r>
                <a:rPr lang="zh-CN" altLang="en-US" sz="2000" dirty="0">
                  <a:solidFill>
                    <a:srgbClr val="494848"/>
                  </a:solidFill>
                  <a:latin typeface="方正新报宋简体" panose="03000509000000000000" pitchFamily="65" charset="-122"/>
                  <a:ea typeface="方正新报宋简体" panose="03000509000000000000" pitchFamily="65" charset="-122"/>
                </a:rPr>
                <a:t>添加文本信息</a:t>
              </a: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B702B11-108C-45BE-A198-9359AAFB7334}"/>
                </a:ext>
              </a:extLst>
            </p:cNvPr>
            <p:cNvSpPr/>
            <p:nvPr/>
          </p:nvSpPr>
          <p:spPr>
            <a:xfrm>
              <a:off x="1743638" y="2524611"/>
              <a:ext cx="36135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8C9AC7F5-537F-4E0A-9A12-3AADD10EC82D}"/>
              </a:ext>
            </a:extLst>
          </p:cNvPr>
          <p:cNvSpPr txBox="1"/>
          <p:nvPr/>
        </p:nvSpPr>
        <p:spPr>
          <a:xfrm>
            <a:off x="5079329" y="2363798"/>
            <a:ext cx="2169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CONTENTS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25A476-5DB6-4146-B944-0AB5DEBB81E7}"/>
              </a:ext>
            </a:extLst>
          </p:cNvPr>
          <p:cNvSpPr txBox="1"/>
          <p:nvPr/>
        </p:nvSpPr>
        <p:spPr>
          <a:xfrm>
            <a:off x="5365512" y="683551"/>
            <a:ext cx="657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303354A-833A-4455-92A8-2BD230D8268A}"/>
              </a:ext>
            </a:extLst>
          </p:cNvPr>
          <p:cNvSpPr/>
          <p:nvPr/>
        </p:nvSpPr>
        <p:spPr>
          <a:xfrm>
            <a:off x="5562983" y="1022105"/>
            <a:ext cx="121058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录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1CCAFD0-8743-43D5-8D26-DEF302A30567}"/>
              </a:ext>
            </a:extLst>
          </p:cNvPr>
          <p:cNvGrpSpPr/>
          <p:nvPr/>
        </p:nvGrpSpPr>
        <p:grpSpPr>
          <a:xfrm>
            <a:off x="5893342" y="2862092"/>
            <a:ext cx="541565" cy="424500"/>
            <a:chOff x="6527238" y="5601029"/>
            <a:chExt cx="492088" cy="385716"/>
          </a:xfrm>
        </p:grpSpPr>
        <p:pic>
          <p:nvPicPr>
            <p:cNvPr id="9" name="Picture 2" descr="http://img.hb.aicdn.com/abdfbcaeedb85dbf45185b6c0c52f5633f3cfe2e60c0-CoRSc5">
              <a:extLst>
                <a:ext uri="{FF2B5EF4-FFF2-40B4-BE49-F238E27FC236}">
                  <a16:creationId xmlns:a16="http://schemas.microsoft.com/office/drawing/2014/main" id="{6044CF15-4F35-43E0-894F-A7223B5AD0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580" y="5601038"/>
              <a:ext cx="374479" cy="385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2EE218FB-439B-4073-883C-893723670C9E}"/>
                </a:ext>
              </a:extLst>
            </p:cNvPr>
            <p:cNvSpPr txBox="1"/>
            <p:nvPr/>
          </p:nvSpPr>
          <p:spPr>
            <a:xfrm>
              <a:off x="6527238" y="5601029"/>
              <a:ext cx="492088" cy="36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清新</a:t>
              </a:r>
              <a:endParaRPr lang="en-US" altLang="zh-CN" sz="1000" dirty="0">
                <a:solidFill>
                  <a:schemeClr val="bg1"/>
                </a:solidFill>
                <a:latin typeface="苏新诗柳楷简" panose="02010600000101010101" pitchFamily="2" charset="-122"/>
                <a:ea typeface="苏新诗柳楷简" panose="02010600000101010101" pitchFamily="2" charset="-122"/>
              </a:endParaRPr>
            </a:p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和风</a:t>
              </a: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F593D7A0-C7BD-4C12-8EE1-B0ECD3AFBE32}"/>
              </a:ext>
            </a:extLst>
          </p:cNvPr>
          <p:cNvSpPr/>
          <p:nvPr/>
        </p:nvSpPr>
        <p:spPr>
          <a:xfrm>
            <a:off x="1980431" y="3798496"/>
            <a:ext cx="702527" cy="702527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壹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892D23A-922D-4359-B9C2-943A50BFE22E}"/>
              </a:ext>
            </a:extLst>
          </p:cNvPr>
          <p:cNvGrpSpPr/>
          <p:nvPr/>
        </p:nvGrpSpPr>
        <p:grpSpPr>
          <a:xfrm>
            <a:off x="7035709" y="3782348"/>
            <a:ext cx="3826776" cy="653178"/>
            <a:chOff x="1530421" y="2179210"/>
            <a:chExt cx="3826776" cy="653178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750C771-6394-4014-A8AB-185887AB4BE7}"/>
                </a:ext>
              </a:extLst>
            </p:cNvPr>
            <p:cNvSpPr txBox="1"/>
            <p:nvPr/>
          </p:nvSpPr>
          <p:spPr>
            <a:xfrm>
              <a:off x="1530421" y="2179210"/>
              <a:ext cx="2161210" cy="40011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大标宋简体" panose="03000509000000000000" pitchFamily="65" charset="-122"/>
                  <a:ea typeface="方正大标宋简体" panose="03000509000000000000" pitchFamily="65" charset="-122"/>
                </a:defRPr>
              </a:lvl1pPr>
            </a:lstStyle>
            <a:p>
              <a:r>
                <a:rPr lang="zh-CN" altLang="en-US" sz="2000" dirty="0">
                  <a:solidFill>
                    <a:srgbClr val="494848"/>
                  </a:solidFill>
                  <a:latin typeface="方正新报宋简体" panose="03000509000000000000" pitchFamily="65" charset="-122"/>
                  <a:ea typeface="方正新报宋简体" panose="03000509000000000000" pitchFamily="65" charset="-122"/>
                </a:rPr>
                <a:t>添加文本信息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215883D-67D2-4F4D-A88A-1B429F3AE9A5}"/>
                </a:ext>
              </a:extLst>
            </p:cNvPr>
            <p:cNvSpPr/>
            <p:nvPr/>
          </p:nvSpPr>
          <p:spPr>
            <a:xfrm>
              <a:off x="1743638" y="2524611"/>
              <a:ext cx="36135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E3A4CA3C-E9E4-49E2-AE9C-40D2EC0BB2C6}"/>
              </a:ext>
            </a:extLst>
          </p:cNvPr>
          <p:cNvSpPr/>
          <p:nvPr/>
        </p:nvSpPr>
        <p:spPr>
          <a:xfrm>
            <a:off x="6546399" y="3776485"/>
            <a:ext cx="702527" cy="702527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贰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48BDD43-4BC8-45F4-A412-461EE66043AC}"/>
              </a:ext>
            </a:extLst>
          </p:cNvPr>
          <p:cNvGrpSpPr/>
          <p:nvPr/>
        </p:nvGrpSpPr>
        <p:grpSpPr>
          <a:xfrm>
            <a:off x="2469741" y="4921952"/>
            <a:ext cx="3826776" cy="653178"/>
            <a:chOff x="1530421" y="2179210"/>
            <a:chExt cx="3826776" cy="653178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ED2C6D9-B663-4A17-9863-D6E71DFBDFF0}"/>
                </a:ext>
              </a:extLst>
            </p:cNvPr>
            <p:cNvSpPr txBox="1"/>
            <p:nvPr/>
          </p:nvSpPr>
          <p:spPr>
            <a:xfrm>
              <a:off x="1530421" y="2179210"/>
              <a:ext cx="2161210" cy="40011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大标宋简体" panose="03000509000000000000" pitchFamily="65" charset="-122"/>
                  <a:ea typeface="方正大标宋简体" panose="03000509000000000000" pitchFamily="65" charset="-122"/>
                </a:defRPr>
              </a:lvl1pPr>
            </a:lstStyle>
            <a:p>
              <a:r>
                <a:rPr lang="zh-CN" altLang="en-US" sz="2000" dirty="0">
                  <a:solidFill>
                    <a:srgbClr val="494848"/>
                  </a:solidFill>
                  <a:latin typeface="方正新报宋简体" panose="03000509000000000000" pitchFamily="65" charset="-122"/>
                  <a:ea typeface="方正新报宋简体" panose="03000509000000000000" pitchFamily="65" charset="-122"/>
                </a:rPr>
                <a:t>添加文本信息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B3F6792-FFC9-404F-AFE2-82F287854E24}"/>
                </a:ext>
              </a:extLst>
            </p:cNvPr>
            <p:cNvSpPr/>
            <p:nvPr/>
          </p:nvSpPr>
          <p:spPr>
            <a:xfrm>
              <a:off x="1743638" y="2524611"/>
              <a:ext cx="36135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BDD8A117-77F9-4E29-9FA7-C9714CEDDEAF}"/>
              </a:ext>
            </a:extLst>
          </p:cNvPr>
          <p:cNvSpPr/>
          <p:nvPr/>
        </p:nvSpPr>
        <p:spPr>
          <a:xfrm>
            <a:off x="1980431" y="4916089"/>
            <a:ext cx="702527" cy="702527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叁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F5213195-BC8D-4BA0-8326-8FD01A86CAE0}"/>
              </a:ext>
            </a:extLst>
          </p:cNvPr>
          <p:cNvGrpSpPr/>
          <p:nvPr/>
        </p:nvGrpSpPr>
        <p:grpSpPr>
          <a:xfrm>
            <a:off x="7035709" y="4899941"/>
            <a:ext cx="3826776" cy="653178"/>
            <a:chOff x="1530421" y="2179210"/>
            <a:chExt cx="3826776" cy="653178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BC1767A-FD72-472C-8CB8-76248558C1B0}"/>
                </a:ext>
              </a:extLst>
            </p:cNvPr>
            <p:cNvSpPr txBox="1"/>
            <p:nvPr/>
          </p:nvSpPr>
          <p:spPr>
            <a:xfrm>
              <a:off x="1530421" y="2179210"/>
              <a:ext cx="2161210" cy="40011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大标宋简体" panose="03000509000000000000" pitchFamily="65" charset="-122"/>
                  <a:ea typeface="方正大标宋简体" panose="03000509000000000000" pitchFamily="65" charset="-122"/>
                </a:defRPr>
              </a:lvl1pPr>
            </a:lstStyle>
            <a:p>
              <a:r>
                <a:rPr lang="zh-CN" altLang="en-US" sz="2000" dirty="0">
                  <a:solidFill>
                    <a:srgbClr val="494848"/>
                  </a:solidFill>
                  <a:latin typeface="方正新报宋简体" panose="03000509000000000000" pitchFamily="65" charset="-122"/>
                  <a:ea typeface="方正新报宋简体" panose="03000509000000000000" pitchFamily="65" charset="-122"/>
                </a:rPr>
                <a:t>添加文本信息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5196262-E92F-44BE-A508-D9D3BAE8C5CD}"/>
                </a:ext>
              </a:extLst>
            </p:cNvPr>
            <p:cNvSpPr/>
            <p:nvPr/>
          </p:nvSpPr>
          <p:spPr>
            <a:xfrm>
              <a:off x="1743638" y="2524611"/>
              <a:ext cx="36135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|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填写副标题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757A652C-CC68-46EE-937E-8A2CFBFAB3C8}"/>
              </a:ext>
            </a:extLst>
          </p:cNvPr>
          <p:cNvSpPr/>
          <p:nvPr/>
        </p:nvSpPr>
        <p:spPr>
          <a:xfrm>
            <a:off x="6546399" y="4894078"/>
            <a:ext cx="702527" cy="702527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肆</a:t>
            </a:r>
          </a:p>
        </p:txBody>
      </p:sp>
    </p:spTree>
    <p:extLst>
      <p:ext uri="{BB962C8B-B14F-4D97-AF65-F5344CB8AC3E}">
        <p14:creationId xmlns:p14="http://schemas.microsoft.com/office/powerpoint/2010/main" val="2313056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1" grpId="0" animBg="1"/>
      <p:bldP spid="15" grpId="0" animBg="1"/>
      <p:bldP spid="19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ECBB99F7-C706-4282-839F-BA415C8E7188}"/>
              </a:ext>
            </a:extLst>
          </p:cNvPr>
          <p:cNvCxnSpPr>
            <a:cxnSpLocks/>
          </p:cNvCxnSpPr>
          <p:nvPr/>
        </p:nvCxnSpPr>
        <p:spPr>
          <a:xfrm>
            <a:off x="2293747" y="2134787"/>
            <a:ext cx="0" cy="179001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DB7607B3-E844-4E54-B273-FCE34FC3D48E}"/>
              </a:ext>
            </a:extLst>
          </p:cNvPr>
          <p:cNvSpPr/>
          <p:nvPr/>
        </p:nvSpPr>
        <p:spPr>
          <a:xfrm>
            <a:off x="2357968" y="1900591"/>
            <a:ext cx="110799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C36FBC-6E5B-4474-9A1F-90E6191E3284}"/>
              </a:ext>
            </a:extLst>
          </p:cNvPr>
          <p:cNvSpPr txBox="1"/>
          <p:nvPr/>
        </p:nvSpPr>
        <p:spPr>
          <a:xfrm>
            <a:off x="2421405" y="3429000"/>
            <a:ext cx="3513482" cy="52322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 汉仪良品线简" panose="00020600040101010101" pitchFamily="18" charset="-122"/>
                <a:ea typeface=" 汉仪良品线简" panose="00020600040101010101" pitchFamily="18" charset="-122"/>
              </a:defRPr>
            </a:lvl1pPr>
          </a:lstStyle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添加文本信息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24A828-0F81-44A7-8513-58A9DD694AB9}"/>
              </a:ext>
            </a:extLst>
          </p:cNvPr>
          <p:cNvSpPr txBox="1"/>
          <p:nvPr/>
        </p:nvSpPr>
        <p:spPr>
          <a:xfrm>
            <a:off x="2421405" y="3059668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4D818B"/>
                </a:solidFill>
                <a:latin typeface="Century Gothic" panose="020B0502020202020204" pitchFamily="34" charset="0"/>
              </a:rPr>
              <a:t>PART ONE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41ED65-1212-4816-9F26-1616D2A3FFA1}"/>
              </a:ext>
            </a:extLst>
          </p:cNvPr>
          <p:cNvSpPr/>
          <p:nvPr/>
        </p:nvSpPr>
        <p:spPr>
          <a:xfrm>
            <a:off x="1418740" y="4206856"/>
            <a:ext cx="5018783" cy="90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8F4DF63-D64B-4129-8376-CE80361CC085}"/>
              </a:ext>
            </a:extLst>
          </p:cNvPr>
          <p:cNvGrpSpPr/>
          <p:nvPr/>
        </p:nvGrpSpPr>
        <p:grpSpPr>
          <a:xfrm>
            <a:off x="2848798" y="5395629"/>
            <a:ext cx="541565" cy="424489"/>
            <a:chOff x="6527239" y="5601038"/>
            <a:chExt cx="492088" cy="385707"/>
          </a:xfrm>
        </p:grpSpPr>
        <p:pic>
          <p:nvPicPr>
            <p:cNvPr id="8" name="Picture 2" descr="http://img.hb.aicdn.com/abdfbcaeedb85dbf45185b6c0c52f5633f3cfe2e60c0-CoRSc5">
              <a:extLst>
                <a:ext uri="{FF2B5EF4-FFF2-40B4-BE49-F238E27FC236}">
                  <a16:creationId xmlns:a16="http://schemas.microsoft.com/office/drawing/2014/main" id="{83EA7574-2B3A-41F2-ADA8-0226F4D0D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580" y="5601038"/>
              <a:ext cx="374479" cy="385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1B79C8B-F71C-4570-904A-7BDD8C8E244A}"/>
                </a:ext>
              </a:extLst>
            </p:cNvPr>
            <p:cNvSpPr txBox="1"/>
            <p:nvPr/>
          </p:nvSpPr>
          <p:spPr>
            <a:xfrm>
              <a:off x="6527239" y="5601038"/>
              <a:ext cx="492088" cy="36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清新和风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8124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E225EB5-1DED-4A50-BCE9-3FDD06CAB105}"/>
              </a:ext>
            </a:extLst>
          </p:cNvPr>
          <p:cNvSpPr/>
          <p:nvPr/>
        </p:nvSpPr>
        <p:spPr>
          <a:xfrm>
            <a:off x="1860664" y="1404706"/>
            <a:ext cx="4663440" cy="267989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9A728D2-2152-408F-9D9B-008CDFF3AC9D}"/>
              </a:ext>
            </a:extLst>
          </p:cNvPr>
          <p:cNvSpPr/>
          <p:nvPr/>
        </p:nvSpPr>
        <p:spPr>
          <a:xfrm>
            <a:off x="3811684" y="4187764"/>
            <a:ext cx="2712420" cy="143021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1B7F401-0788-4DB7-94A7-2FEFA83534D0}"/>
              </a:ext>
            </a:extLst>
          </p:cNvPr>
          <p:cNvSpPr/>
          <p:nvPr/>
        </p:nvSpPr>
        <p:spPr>
          <a:xfrm>
            <a:off x="6622878" y="1404706"/>
            <a:ext cx="1645620" cy="143021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2CC808-951C-4DF4-89BB-6EB35F9585A3}"/>
              </a:ext>
            </a:extLst>
          </p:cNvPr>
          <p:cNvSpPr/>
          <p:nvPr/>
        </p:nvSpPr>
        <p:spPr>
          <a:xfrm>
            <a:off x="6622878" y="2966220"/>
            <a:ext cx="3755774" cy="1430215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0BD73E6-F405-4F3B-B40B-480EB706BA69}"/>
              </a:ext>
            </a:extLst>
          </p:cNvPr>
          <p:cNvSpPr/>
          <p:nvPr/>
        </p:nvSpPr>
        <p:spPr>
          <a:xfrm>
            <a:off x="8367272" y="1505666"/>
            <a:ext cx="223651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点击此处添加文本信息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3517243-ACBA-483E-A627-8FD176718E75}"/>
              </a:ext>
            </a:extLst>
          </p:cNvPr>
          <p:cNvSpPr/>
          <p:nvPr/>
        </p:nvSpPr>
        <p:spPr>
          <a:xfrm>
            <a:off x="8367272" y="1798244"/>
            <a:ext cx="2960949" cy="1030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F13B53F-2789-4D0B-B246-5C9067307B95}"/>
              </a:ext>
            </a:extLst>
          </p:cNvPr>
          <p:cNvSpPr/>
          <p:nvPr/>
        </p:nvSpPr>
        <p:spPr>
          <a:xfrm>
            <a:off x="6622878" y="4733594"/>
            <a:ext cx="223651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点击此处添加文本信息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7944E261-F018-4A1E-BAA2-17B9020443EF}"/>
              </a:ext>
            </a:extLst>
          </p:cNvPr>
          <p:cNvSpPr/>
          <p:nvPr/>
        </p:nvSpPr>
        <p:spPr>
          <a:xfrm>
            <a:off x="6622878" y="4980197"/>
            <a:ext cx="3755774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BE19FC9-9106-405B-B286-4B0DA54CF5A8}"/>
              </a:ext>
            </a:extLst>
          </p:cNvPr>
          <p:cNvSpPr/>
          <p:nvPr/>
        </p:nvSpPr>
        <p:spPr>
          <a:xfrm>
            <a:off x="1361780" y="1492790"/>
            <a:ext cx="400110" cy="2536307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dist"/>
            <a:r>
              <a:rPr lang="zh-CN" altLang="en-US" sz="1400" dirty="0">
                <a:solidFill>
                  <a:srgbClr val="4D818B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点击此处添加文本信息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503D85A-2E35-474B-8238-13EFC77F8887}"/>
              </a:ext>
            </a:extLst>
          </p:cNvPr>
          <p:cNvSpPr/>
          <p:nvPr/>
        </p:nvSpPr>
        <p:spPr>
          <a:xfrm>
            <a:off x="1761890" y="4464992"/>
            <a:ext cx="2049794" cy="790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26F85C39-8F22-459D-B473-9902C0216A06}"/>
              </a:ext>
            </a:extLst>
          </p:cNvPr>
          <p:cNvCxnSpPr>
            <a:cxnSpLocks/>
          </p:cNvCxnSpPr>
          <p:nvPr/>
        </p:nvCxnSpPr>
        <p:spPr>
          <a:xfrm>
            <a:off x="1360961" y="1397672"/>
            <a:ext cx="400929" cy="0"/>
          </a:xfrm>
          <a:prstGeom prst="line">
            <a:avLst/>
          </a:prstGeom>
          <a:ln>
            <a:solidFill>
              <a:srgbClr val="7B95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64E37E6-4976-4E78-A036-2905A3FF1C34}"/>
              </a:ext>
            </a:extLst>
          </p:cNvPr>
          <p:cNvCxnSpPr>
            <a:cxnSpLocks/>
          </p:cNvCxnSpPr>
          <p:nvPr/>
        </p:nvCxnSpPr>
        <p:spPr>
          <a:xfrm>
            <a:off x="1360961" y="4084601"/>
            <a:ext cx="400929" cy="0"/>
          </a:xfrm>
          <a:prstGeom prst="line">
            <a:avLst/>
          </a:prstGeom>
          <a:ln>
            <a:solidFill>
              <a:srgbClr val="7B95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4617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25" grpId="0"/>
      <p:bldP spid="26" grpId="0"/>
      <p:bldP spid="27" grpId="0"/>
      <p:bldP spid="28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E0A18673-4537-4C0F-A1CE-CC923E4841A8}"/>
              </a:ext>
            </a:extLst>
          </p:cNvPr>
          <p:cNvGrpSpPr/>
          <p:nvPr/>
        </p:nvGrpSpPr>
        <p:grpSpPr>
          <a:xfrm>
            <a:off x="9009517" y="2029918"/>
            <a:ext cx="923330" cy="1784536"/>
            <a:chOff x="747672" y="2157998"/>
            <a:chExt cx="923330" cy="1784536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7BCCCE1-F3A4-4823-B4C6-51AA71641A04}"/>
                </a:ext>
              </a:extLst>
            </p:cNvPr>
            <p:cNvSpPr/>
            <p:nvPr/>
          </p:nvSpPr>
          <p:spPr>
            <a:xfrm>
              <a:off x="747672" y="2157998"/>
              <a:ext cx="923330" cy="1784536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ja-JP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はスイカを食べるだけでまともなことだ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03272E1-E3FC-4E33-8BA8-9365D8F5B7CA}"/>
                </a:ext>
              </a:extLst>
            </p:cNvPr>
            <p:cNvSpPr/>
            <p:nvPr/>
          </p:nvSpPr>
          <p:spPr>
            <a:xfrm>
              <a:off x="878994" y="2861203"/>
              <a:ext cx="101043" cy="101043"/>
            </a:xfrm>
            <a:prstGeom prst="ellipse">
              <a:avLst/>
            </a:prstGeom>
            <a:noFill/>
            <a:ln>
              <a:solidFill>
                <a:srgbClr val="F281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21511312-529D-4877-AC9C-44C0469C4042}"/>
              </a:ext>
            </a:extLst>
          </p:cNvPr>
          <p:cNvSpPr/>
          <p:nvPr/>
        </p:nvSpPr>
        <p:spPr>
          <a:xfrm>
            <a:off x="1307936" y="3215708"/>
            <a:ext cx="4105157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40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A136C2-B4F2-4A8F-9C4C-6A0C3999FAC4}"/>
              </a:ext>
            </a:extLst>
          </p:cNvPr>
          <p:cNvSpPr/>
          <p:nvPr/>
        </p:nvSpPr>
        <p:spPr>
          <a:xfrm>
            <a:off x="1307937" y="2844891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14E59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点击此处添加文本信息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F3B3FC4-074C-4FD7-AB62-4460FA0D3DE1}"/>
              </a:ext>
            </a:extLst>
          </p:cNvPr>
          <p:cNvSpPr/>
          <p:nvPr/>
        </p:nvSpPr>
        <p:spPr>
          <a:xfrm>
            <a:off x="7121610" y="4402063"/>
            <a:ext cx="4220024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40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1FE3365-8EA7-4B65-871E-05C41678A88D}"/>
              </a:ext>
            </a:extLst>
          </p:cNvPr>
          <p:cNvSpPr/>
          <p:nvPr/>
        </p:nvSpPr>
        <p:spPr>
          <a:xfrm>
            <a:off x="7121610" y="4031246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14E59"/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点击此处添加文本信息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BA76D51-4076-4439-9787-8C5D16C927BA}"/>
              </a:ext>
            </a:extLst>
          </p:cNvPr>
          <p:cNvSpPr/>
          <p:nvPr/>
        </p:nvSpPr>
        <p:spPr>
          <a:xfrm>
            <a:off x="1507832" y="2029918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壹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CE2D069-E333-4425-8941-047D78B62B41}"/>
              </a:ext>
            </a:extLst>
          </p:cNvPr>
          <p:cNvSpPr/>
          <p:nvPr/>
        </p:nvSpPr>
        <p:spPr>
          <a:xfrm>
            <a:off x="1424989" y="1947399"/>
            <a:ext cx="760720" cy="749813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3D9FC61-FBEA-4944-A966-6BE04AF34908}"/>
              </a:ext>
            </a:extLst>
          </p:cNvPr>
          <p:cNvSpPr/>
          <p:nvPr/>
        </p:nvSpPr>
        <p:spPr>
          <a:xfrm>
            <a:off x="7359122" y="3331689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4D818B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贰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690CFBA-B576-478D-B4DF-DB4CACE6AB7A}"/>
              </a:ext>
            </a:extLst>
          </p:cNvPr>
          <p:cNvSpPr/>
          <p:nvPr/>
        </p:nvSpPr>
        <p:spPr>
          <a:xfrm>
            <a:off x="7276279" y="3249170"/>
            <a:ext cx="760720" cy="749813"/>
          </a:xfrm>
          <a:prstGeom prst="rect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5F71161-E97E-484C-9736-39BE50CD02C4}"/>
              </a:ext>
            </a:extLst>
          </p:cNvPr>
          <p:cNvGrpSpPr/>
          <p:nvPr/>
        </p:nvGrpSpPr>
        <p:grpSpPr>
          <a:xfrm>
            <a:off x="1343684" y="4553962"/>
            <a:ext cx="923330" cy="1784536"/>
            <a:chOff x="747672" y="2157998"/>
            <a:chExt cx="923330" cy="1784536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4212B19-E584-4E75-90A5-CB5E3CC18D14}"/>
                </a:ext>
              </a:extLst>
            </p:cNvPr>
            <p:cNvSpPr/>
            <p:nvPr/>
          </p:nvSpPr>
          <p:spPr>
            <a:xfrm>
              <a:off x="747672" y="2157998"/>
              <a:ext cx="923330" cy="1784536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ja-JP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はスイカを食べるだけでまともなことだ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C581EE39-E94B-4E87-8578-57BB634404E3}"/>
                </a:ext>
              </a:extLst>
            </p:cNvPr>
            <p:cNvSpPr/>
            <p:nvPr/>
          </p:nvSpPr>
          <p:spPr>
            <a:xfrm>
              <a:off x="878994" y="2861203"/>
              <a:ext cx="101043" cy="101043"/>
            </a:xfrm>
            <a:prstGeom prst="ellipse">
              <a:avLst/>
            </a:prstGeom>
            <a:noFill/>
            <a:ln>
              <a:solidFill>
                <a:srgbClr val="F281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963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20" grpId="0"/>
      <p:bldP spid="4" grpId="0" animBg="1"/>
      <p:bldP spid="23" grpId="0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图文框 34">
            <a:extLst>
              <a:ext uri="{FF2B5EF4-FFF2-40B4-BE49-F238E27FC236}">
                <a16:creationId xmlns:a16="http://schemas.microsoft.com/office/drawing/2014/main" id="{D1BA0B19-CA8F-43D8-BD67-C33CC0B17D14}"/>
              </a:ext>
            </a:extLst>
          </p:cNvPr>
          <p:cNvSpPr/>
          <p:nvPr/>
        </p:nvSpPr>
        <p:spPr>
          <a:xfrm>
            <a:off x="1479101" y="1516342"/>
            <a:ext cx="3933825" cy="4352925"/>
          </a:xfrm>
          <a:prstGeom prst="frame">
            <a:avLst>
              <a:gd name="adj1" fmla="val 1846"/>
            </a:avLst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117A28C-EAAA-429E-8742-E6FB94BA51EA}"/>
              </a:ext>
            </a:extLst>
          </p:cNvPr>
          <p:cNvSpPr txBox="1"/>
          <p:nvPr/>
        </p:nvSpPr>
        <p:spPr>
          <a:xfrm>
            <a:off x="3724769" y="1811261"/>
            <a:ext cx="1384995" cy="215733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FCC6BD3-8B57-44E2-812F-E585153F465B}"/>
              </a:ext>
            </a:extLst>
          </p:cNvPr>
          <p:cNvSpPr txBox="1"/>
          <p:nvPr/>
        </p:nvSpPr>
        <p:spPr>
          <a:xfrm>
            <a:off x="1909438" y="3031623"/>
            <a:ext cx="461665" cy="253453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defRPr>
            </a:lvl1pPr>
          </a:lstStyle>
          <a:p>
            <a:pPr algn="r"/>
            <a:r>
              <a:rPr lang="zh-CN" altLang="en-US" sz="1800" dirty="0"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9E8D248-5D35-4056-BFD2-D69F890AAA74}"/>
              </a:ext>
            </a:extLst>
          </p:cNvPr>
          <p:cNvSpPr txBox="1"/>
          <p:nvPr/>
        </p:nvSpPr>
        <p:spPr>
          <a:xfrm>
            <a:off x="5702636" y="3254546"/>
            <a:ext cx="5616191" cy="55027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61D6213-9B11-4C6B-BBCB-08AD300B74CB}"/>
              </a:ext>
            </a:extLst>
          </p:cNvPr>
          <p:cNvSpPr txBox="1"/>
          <p:nvPr/>
        </p:nvSpPr>
        <p:spPr>
          <a:xfrm>
            <a:off x="5702636" y="2881695"/>
            <a:ext cx="3180157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defRPr>
            </a:lvl1pPr>
          </a:lstStyle>
          <a:p>
            <a:r>
              <a:rPr lang="zh-CN" altLang="en-US" sz="1800" dirty="0"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901E15D-5272-4DDC-84D7-75D4925A4ECC}"/>
              </a:ext>
            </a:extLst>
          </p:cNvPr>
          <p:cNvSpPr txBox="1"/>
          <p:nvPr/>
        </p:nvSpPr>
        <p:spPr>
          <a:xfrm>
            <a:off x="5692920" y="4654496"/>
            <a:ext cx="5616191" cy="55027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676872C-8858-4657-A615-BA93650C9469}"/>
              </a:ext>
            </a:extLst>
          </p:cNvPr>
          <p:cNvSpPr txBox="1"/>
          <p:nvPr/>
        </p:nvSpPr>
        <p:spPr>
          <a:xfrm>
            <a:off x="5692920" y="4281645"/>
            <a:ext cx="3180157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defRPr>
            </a:lvl1pPr>
          </a:lstStyle>
          <a:p>
            <a:r>
              <a:rPr lang="zh-CN" altLang="en-US" sz="1800" dirty="0"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E3B573AD-A4F9-472B-A759-697D05B34478}"/>
              </a:ext>
            </a:extLst>
          </p:cNvPr>
          <p:cNvGrpSpPr/>
          <p:nvPr/>
        </p:nvGrpSpPr>
        <p:grpSpPr>
          <a:xfrm>
            <a:off x="2124606" y="1796481"/>
            <a:ext cx="923330" cy="1784536"/>
            <a:chOff x="747672" y="2157998"/>
            <a:chExt cx="923330" cy="1784536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F6116F23-4232-4DAD-9391-BBB83EB6A66A}"/>
                </a:ext>
              </a:extLst>
            </p:cNvPr>
            <p:cNvSpPr/>
            <p:nvPr/>
          </p:nvSpPr>
          <p:spPr>
            <a:xfrm>
              <a:off x="747672" y="2157998"/>
              <a:ext cx="923330" cy="1784536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ja-JP" alt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はスイカを食べるだけでまともなことだ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1AE790A-0934-4721-B2BF-68246075E337}"/>
                </a:ext>
              </a:extLst>
            </p:cNvPr>
            <p:cNvSpPr/>
            <p:nvPr/>
          </p:nvSpPr>
          <p:spPr>
            <a:xfrm>
              <a:off x="878994" y="2861203"/>
              <a:ext cx="101043" cy="101043"/>
            </a:xfrm>
            <a:prstGeom prst="ellipse">
              <a:avLst/>
            </a:prstGeom>
            <a:noFill/>
            <a:ln>
              <a:solidFill>
                <a:srgbClr val="F281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1026" name="Picture 2" descr="http://img.hb.aicdn.com/40205c58c6375f0bd836b18a0cb3c671a2c53b3bd2aaa-xtuPzT">
            <a:extLst>
              <a:ext uri="{FF2B5EF4-FFF2-40B4-BE49-F238E27FC236}">
                <a16:creationId xmlns:a16="http://schemas.microsoft.com/office/drawing/2014/main" id="{B5C11775-E18A-44EC-9D67-ACB600A5B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662" y="3804825"/>
            <a:ext cx="3147119" cy="245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69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/>
      <p:bldP spid="39" grpId="0"/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ECBB99F7-C706-4282-839F-BA415C8E7188}"/>
              </a:ext>
            </a:extLst>
          </p:cNvPr>
          <p:cNvCxnSpPr>
            <a:cxnSpLocks/>
          </p:cNvCxnSpPr>
          <p:nvPr/>
        </p:nvCxnSpPr>
        <p:spPr>
          <a:xfrm>
            <a:off x="2293747" y="2134787"/>
            <a:ext cx="0" cy="179001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DB7607B3-E844-4E54-B273-FCE34FC3D48E}"/>
              </a:ext>
            </a:extLst>
          </p:cNvPr>
          <p:cNvSpPr/>
          <p:nvPr/>
        </p:nvSpPr>
        <p:spPr>
          <a:xfrm>
            <a:off x="2357968" y="1900591"/>
            <a:ext cx="110799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dirty="0">
                <a:solidFill>
                  <a:srgbClr val="414E59"/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C36FBC-6E5B-4474-9A1F-90E6191E3284}"/>
              </a:ext>
            </a:extLst>
          </p:cNvPr>
          <p:cNvSpPr txBox="1"/>
          <p:nvPr/>
        </p:nvSpPr>
        <p:spPr>
          <a:xfrm>
            <a:off x="2421405" y="3429000"/>
            <a:ext cx="3513482" cy="52322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 汉仪良品线简" panose="00020600040101010101" pitchFamily="18" charset="-122"/>
                <a:ea typeface=" 汉仪良品线简" panose="00020600040101010101" pitchFamily="18" charset="-122"/>
              </a:defRPr>
            </a:lvl1pPr>
          </a:lstStyle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宋一简体" panose="03000509000000000000" pitchFamily="65" charset="-122"/>
                <a:ea typeface="方正宋一简体" panose="03000509000000000000" pitchFamily="65" charset="-122"/>
              </a:rPr>
              <a:t>添加文本信息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24A828-0F81-44A7-8513-58A9DD694AB9}"/>
              </a:ext>
            </a:extLst>
          </p:cNvPr>
          <p:cNvSpPr txBox="1"/>
          <p:nvPr/>
        </p:nvSpPr>
        <p:spPr>
          <a:xfrm>
            <a:off x="2421405" y="3059668"/>
            <a:ext cx="3256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4D818B"/>
                </a:solidFill>
                <a:latin typeface="Century Gothic" panose="020B0502020202020204" pitchFamily="34" charset="0"/>
              </a:rPr>
              <a:t>PART TWO</a:t>
            </a:r>
            <a:endParaRPr lang="zh-CN" altLang="en-US" dirty="0">
              <a:solidFill>
                <a:srgbClr val="4D818B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41ED65-1212-4816-9F26-1616D2A3FFA1}"/>
              </a:ext>
            </a:extLst>
          </p:cNvPr>
          <p:cNvSpPr/>
          <p:nvPr/>
        </p:nvSpPr>
        <p:spPr>
          <a:xfrm>
            <a:off x="1418740" y="4206856"/>
            <a:ext cx="5018783" cy="90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8F4DF63-D64B-4129-8376-CE80361CC085}"/>
              </a:ext>
            </a:extLst>
          </p:cNvPr>
          <p:cNvGrpSpPr/>
          <p:nvPr/>
        </p:nvGrpSpPr>
        <p:grpSpPr>
          <a:xfrm>
            <a:off x="2848798" y="5395629"/>
            <a:ext cx="541565" cy="424489"/>
            <a:chOff x="6527239" y="5601038"/>
            <a:chExt cx="492088" cy="385707"/>
          </a:xfrm>
        </p:grpSpPr>
        <p:pic>
          <p:nvPicPr>
            <p:cNvPr id="8" name="Picture 2" descr="http://img.hb.aicdn.com/abdfbcaeedb85dbf45185b6c0c52f5633f3cfe2e60c0-CoRSc5">
              <a:extLst>
                <a:ext uri="{FF2B5EF4-FFF2-40B4-BE49-F238E27FC236}">
                  <a16:creationId xmlns:a16="http://schemas.microsoft.com/office/drawing/2014/main" id="{83EA7574-2B3A-41F2-ADA8-0226F4D0D7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4580" y="5601038"/>
              <a:ext cx="374479" cy="385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1B79C8B-F71C-4570-904A-7BDD8C8E244A}"/>
                </a:ext>
              </a:extLst>
            </p:cNvPr>
            <p:cNvSpPr txBox="1"/>
            <p:nvPr/>
          </p:nvSpPr>
          <p:spPr>
            <a:xfrm>
              <a:off x="6527239" y="5601038"/>
              <a:ext cx="492088" cy="363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苏新诗柳楷简" panose="02010600000101010101" pitchFamily="2" charset="-122"/>
                  <a:ea typeface="苏新诗柳楷简" panose="02010600000101010101" pitchFamily="2" charset="-122"/>
                </a:rPr>
                <a:t>清新和风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1334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639BB951-9FDC-4D4C-8BCC-3D019CA827B7}"/>
              </a:ext>
            </a:extLst>
          </p:cNvPr>
          <p:cNvSpPr/>
          <p:nvPr/>
        </p:nvSpPr>
        <p:spPr>
          <a:xfrm>
            <a:off x="1070816" y="1583529"/>
            <a:ext cx="4051300" cy="4051300"/>
          </a:xfrm>
          <a:prstGeom prst="rect">
            <a:avLst/>
          </a:prstGeom>
          <a:solidFill>
            <a:srgbClr val="414E5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2" descr="http://img.hb.aicdn.com/b38e54e4f6851abe547642c43e78aaa545b88b7e10cb2b-n6w9SR">
            <a:extLst>
              <a:ext uri="{FF2B5EF4-FFF2-40B4-BE49-F238E27FC236}">
                <a16:creationId xmlns:a16="http://schemas.microsoft.com/office/drawing/2014/main" id="{3D41AA9B-3FD2-48B1-A5AA-781E5B2421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 bwMode="auto">
          <a:xfrm>
            <a:off x="1637833" y="2155157"/>
            <a:ext cx="5169856" cy="29080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39874123-1E8D-4396-9024-F1A45BC2CFA8}"/>
              </a:ext>
            </a:extLst>
          </p:cNvPr>
          <p:cNvSpPr/>
          <p:nvPr/>
        </p:nvSpPr>
        <p:spPr>
          <a:xfrm>
            <a:off x="7372682" y="2249515"/>
            <a:ext cx="2389119" cy="582369"/>
          </a:xfrm>
          <a:prstGeom prst="rect">
            <a:avLst/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46B527A-7195-4AFB-A6AD-E35F06FCE28D}"/>
              </a:ext>
            </a:extLst>
          </p:cNvPr>
          <p:cNvSpPr/>
          <p:nvPr/>
        </p:nvSpPr>
        <p:spPr>
          <a:xfrm>
            <a:off x="7448986" y="2371422"/>
            <a:ext cx="22365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5CEB9A3-425F-4A42-82DF-DC7E93D0F78C}"/>
              </a:ext>
            </a:extLst>
          </p:cNvPr>
          <p:cNvSpPr/>
          <p:nvPr/>
        </p:nvSpPr>
        <p:spPr>
          <a:xfrm>
            <a:off x="7322502" y="3054426"/>
            <a:ext cx="4169408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kumimoji="1" lang="zh-CN" altLang="en-US" sz="140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8E47AE49-448D-42E9-AC34-70D05E585288}"/>
              </a:ext>
            </a:extLst>
          </p:cNvPr>
          <p:cNvSpPr/>
          <p:nvPr/>
        </p:nvSpPr>
        <p:spPr>
          <a:xfrm>
            <a:off x="7448986" y="4311895"/>
            <a:ext cx="388418" cy="388418"/>
          </a:xfrm>
          <a:prstGeom prst="ellipse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7" name="user_158961">
            <a:extLst>
              <a:ext uri="{FF2B5EF4-FFF2-40B4-BE49-F238E27FC236}">
                <a16:creationId xmlns:a16="http://schemas.microsoft.com/office/drawing/2014/main" id="{E3F0D4A4-9FC9-4A38-8B04-F3822DC6DA19}"/>
              </a:ext>
            </a:extLst>
          </p:cNvPr>
          <p:cNvSpPr>
            <a:spLocks noChangeAspect="1"/>
          </p:cNvSpPr>
          <p:nvPr/>
        </p:nvSpPr>
        <p:spPr bwMode="auto">
          <a:xfrm>
            <a:off x="7536902" y="4406065"/>
            <a:ext cx="212587" cy="200078"/>
          </a:xfrm>
          <a:custGeom>
            <a:avLst/>
            <a:gdLst>
              <a:gd name="connsiteX0" fmla="*/ 155944 w 590095"/>
              <a:gd name="connsiteY0" fmla="*/ 227108 h 555374"/>
              <a:gd name="connsiteX1" fmla="*/ 142036 w 590095"/>
              <a:gd name="connsiteY1" fmla="*/ 270734 h 555374"/>
              <a:gd name="connsiteX2" fmla="*/ 221507 w 590095"/>
              <a:gd name="connsiteY2" fmla="*/ 270734 h 555374"/>
              <a:gd name="connsiteX3" fmla="*/ 456940 w 590095"/>
              <a:gd name="connsiteY3" fmla="*/ 270734 h 555374"/>
              <a:gd name="connsiteX4" fmla="*/ 442040 w 590095"/>
              <a:gd name="connsiteY4" fmla="*/ 227108 h 555374"/>
              <a:gd name="connsiteX5" fmla="*/ 399324 w 590095"/>
              <a:gd name="connsiteY5" fmla="*/ 227108 h 555374"/>
              <a:gd name="connsiteX6" fmla="*/ 150977 w 590095"/>
              <a:gd name="connsiteY6" fmla="*/ 214218 h 555374"/>
              <a:gd name="connsiteX7" fmla="*/ 198659 w 590095"/>
              <a:gd name="connsiteY7" fmla="*/ 214218 h 555374"/>
              <a:gd name="connsiteX8" fmla="*/ 447007 w 590095"/>
              <a:gd name="connsiteY8" fmla="*/ 214218 h 555374"/>
              <a:gd name="connsiteX9" fmla="*/ 450980 w 590095"/>
              <a:gd name="connsiteY9" fmla="*/ 215210 h 555374"/>
              <a:gd name="connsiteX10" fmla="*/ 452967 w 590095"/>
              <a:gd name="connsiteY10" fmla="*/ 219176 h 555374"/>
              <a:gd name="connsiteX11" fmla="*/ 472835 w 590095"/>
              <a:gd name="connsiteY11" fmla="*/ 275691 h 555374"/>
              <a:gd name="connsiteX12" fmla="*/ 471841 w 590095"/>
              <a:gd name="connsiteY12" fmla="*/ 282632 h 555374"/>
              <a:gd name="connsiteX13" fmla="*/ 470848 w 590095"/>
              <a:gd name="connsiteY13" fmla="*/ 282632 h 555374"/>
              <a:gd name="connsiteX14" fmla="*/ 466874 w 590095"/>
              <a:gd name="connsiteY14" fmla="*/ 284615 h 555374"/>
              <a:gd name="connsiteX15" fmla="*/ 378463 w 590095"/>
              <a:gd name="connsiteY15" fmla="*/ 284615 h 555374"/>
              <a:gd name="connsiteX16" fmla="*/ 133096 w 590095"/>
              <a:gd name="connsiteY16" fmla="*/ 284615 h 555374"/>
              <a:gd name="connsiteX17" fmla="*/ 128129 w 590095"/>
              <a:gd name="connsiteY17" fmla="*/ 281640 h 555374"/>
              <a:gd name="connsiteX18" fmla="*/ 127135 w 590095"/>
              <a:gd name="connsiteY18" fmla="*/ 275691 h 555374"/>
              <a:gd name="connsiteX19" fmla="*/ 145016 w 590095"/>
              <a:gd name="connsiteY19" fmla="*/ 219176 h 555374"/>
              <a:gd name="connsiteX20" fmla="*/ 150977 w 590095"/>
              <a:gd name="connsiteY20" fmla="*/ 214218 h 555374"/>
              <a:gd name="connsiteX21" fmla="*/ 175802 w 590095"/>
              <a:gd name="connsiteY21" fmla="*/ 129943 h 555374"/>
              <a:gd name="connsiteX22" fmla="*/ 160903 w 590095"/>
              <a:gd name="connsiteY22" fmla="*/ 171554 h 555374"/>
              <a:gd name="connsiteX23" fmla="*/ 198647 w 590095"/>
              <a:gd name="connsiteY23" fmla="*/ 171554 h 555374"/>
              <a:gd name="connsiteX24" fmla="*/ 435047 w 590095"/>
              <a:gd name="connsiteY24" fmla="*/ 171554 h 555374"/>
              <a:gd name="connsiteX25" fmla="*/ 408228 w 590095"/>
              <a:gd name="connsiteY25" fmla="*/ 129943 h 555374"/>
              <a:gd name="connsiteX26" fmla="*/ 407235 w 590095"/>
              <a:gd name="connsiteY26" fmla="*/ 129943 h 555374"/>
              <a:gd name="connsiteX27" fmla="*/ 171829 w 590095"/>
              <a:gd name="connsiteY27" fmla="*/ 117063 h 555374"/>
              <a:gd name="connsiteX28" fmla="*/ 247318 w 590095"/>
              <a:gd name="connsiteY28" fmla="*/ 117063 h 555374"/>
              <a:gd name="connsiteX29" fmla="*/ 394323 w 590095"/>
              <a:gd name="connsiteY29" fmla="*/ 117063 h 555374"/>
              <a:gd name="connsiteX30" fmla="*/ 410215 w 590095"/>
              <a:gd name="connsiteY30" fmla="*/ 117063 h 555374"/>
              <a:gd name="connsiteX31" fmla="*/ 420148 w 590095"/>
              <a:gd name="connsiteY31" fmla="*/ 123008 h 555374"/>
              <a:gd name="connsiteX32" fmla="*/ 452926 w 590095"/>
              <a:gd name="connsiteY32" fmla="*/ 174526 h 555374"/>
              <a:gd name="connsiteX33" fmla="*/ 451932 w 590095"/>
              <a:gd name="connsiteY33" fmla="*/ 182452 h 555374"/>
              <a:gd name="connsiteX34" fmla="*/ 449946 w 590095"/>
              <a:gd name="connsiteY34" fmla="*/ 184434 h 555374"/>
              <a:gd name="connsiteX35" fmla="*/ 448953 w 590095"/>
              <a:gd name="connsiteY35" fmla="*/ 184434 h 555374"/>
              <a:gd name="connsiteX36" fmla="*/ 446966 w 590095"/>
              <a:gd name="connsiteY36" fmla="*/ 184434 h 555374"/>
              <a:gd name="connsiteX37" fmla="*/ 399289 w 590095"/>
              <a:gd name="connsiteY37" fmla="*/ 184434 h 555374"/>
              <a:gd name="connsiteX38" fmla="*/ 150970 w 590095"/>
              <a:gd name="connsiteY38" fmla="*/ 184434 h 555374"/>
              <a:gd name="connsiteX39" fmla="*/ 145011 w 590095"/>
              <a:gd name="connsiteY39" fmla="*/ 176508 h 555374"/>
              <a:gd name="connsiteX40" fmla="*/ 164876 w 590095"/>
              <a:gd name="connsiteY40" fmla="*/ 122017 h 555374"/>
              <a:gd name="connsiteX41" fmla="*/ 171829 w 590095"/>
              <a:gd name="connsiteY41" fmla="*/ 117063 h 555374"/>
              <a:gd name="connsiteX42" fmla="*/ 151025 w 590095"/>
              <a:gd name="connsiteY42" fmla="*/ 75421 h 555374"/>
              <a:gd name="connsiteX43" fmla="*/ 148045 w 590095"/>
              <a:gd name="connsiteY43" fmla="*/ 84347 h 555374"/>
              <a:gd name="connsiteX44" fmla="*/ 81495 w 590095"/>
              <a:gd name="connsiteY44" fmla="*/ 306510 h 555374"/>
              <a:gd name="connsiteX45" fmla="*/ 188770 w 590095"/>
              <a:gd name="connsiteY45" fmla="*/ 312461 h 555374"/>
              <a:gd name="connsiteX46" fmla="*/ 197710 w 590095"/>
              <a:gd name="connsiteY46" fmla="*/ 319404 h 555374"/>
              <a:gd name="connsiteX47" fmla="*/ 236448 w 590095"/>
              <a:gd name="connsiteY47" fmla="*/ 415608 h 555374"/>
              <a:gd name="connsiteX48" fmla="*/ 346703 w 590095"/>
              <a:gd name="connsiteY48" fmla="*/ 415608 h 555374"/>
              <a:gd name="connsiteX49" fmla="*/ 385441 w 590095"/>
              <a:gd name="connsiteY49" fmla="*/ 312461 h 555374"/>
              <a:gd name="connsiteX50" fmla="*/ 388421 w 590095"/>
              <a:gd name="connsiteY50" fmla="*/ 307502 h 555374"/>
              <a:gd name="connsiteX51" fmla="*/ 394381 w 590095"/>
              <a:gd name="connsiteY51" fmla="*/ 305518 h 555374"/>
              <a:gd name="connsiteX52" fmla="*/ 511589 w 590095"/>
              <a:gd name="connsiteY52" fmla="*/ 305518 h 555374"/>
              <a:gd name="connsiteX53" fmla="*/ 510596 w 590095"/>
              <a:gd name="connsiteY53" fmla="*/ 301551 h 555374"/>
              <a:gd name="connsiteX54" fmla="*/ 442059 w 590095"/>
              <a:gd name="connsiteY54" fmla="*/ 75421 h 555374"/>
              <a:gd name="connsiteX55" fmla="*/ 391401 w 590095"/>
              <a:gd name="connsiteY55" fmla="*/ 75421 h 555374"/>
              <a:gd name="connsiteX56" fmla="*/ 144072 w 590095"/>
              <a:gd name="connsiteY56" fmla="*/ 55585 h 555374"/>
              <a:gd name="connsiteX57" fmla="*/ 202676 w 590095"/>
              <a:gd name="connsiteY57" fmla="*/ 55585 h 555374"/>
              <a:gd name="connsiteX58" fmla="*/ 450005 w 590095"/>
              <a:gd name="connsiteY58" fmla="*/ 55585 h 555374"/>
              <a:gd name="connsiteX59" fmla="*/ 455965 w 590095"/>
              <a:gd name="connsiteY59" fmla="*/ 57569 h 555374"/>
              <a:gd name="connsiteX60" fmla="*/ 458945 w 590095"/>
              <a:gd name="connsiteY60" fmla="*/ 62528 h 555374"/>
              <a:gd name="connsiteX61" fmla="*/ 464904 w 590095"/>
              <a:gd name="connsiteY61" fmla="*/ 79388 h 555374"/>
              <a:gd name="connsiteX62" fmla="*/ 535428 w 590095"/>
              <a:gd name="connsiteY62" fmla="*/ 312461 h 555374"/>
              <a:gd name="connsiteX63" fmla="*/ 525495 w 590095"/>
              <a:gd name="connsiteY63" fmla="*/ 325354 h 555374"/>
              <a:gd name="connsiteX64" fmla="*/ 401334 w 590095"/>
              <a:gd name="connsiteY64" fmla="*/ 325354 h 555374"/>
              <a:gd name="connsiteX65" fmla="*/ 363589 w 590095"/>
              <a:gd name="connsiteY65" fmla="*/ 428501 h 555374"/>
              <a:gd name="connsiteX66" fmla="*/ 353656 w 590095"/>
              <a:gd name="connsiteY66" fmla="*/ 435444 h 555374"/>
              <a:gd name="connsiteX67" fmla="*/ 229495 w 590095"/>
              <a:gd name="connsiteY67" fmla="*/ 435444 h 555374"/>
              <a:gd name="connsiteX68" fmla="*/ 221549 w 590095"/>
              <a:gd name="connsiteY68" fmla="*/ 430485 h 555374"/>
              <a:gd name="connsiteX69" fmla="*/ 220555 w 590095"/>
              <a:gd name="connsiteY69" fmla="*/ 428501 h 555374"/>
              <a:gd name="connsiteX70" fmla="*/ 181817 w 590095"/>
              <a:gd name="connsiteY70" fmla="*/ 332297 h 555374"/>
              <a:gd name="connsiteX71" fmla="*/ 68582 w 590095"/>
              <a:gd name="connsiteY71" fmla="*/ 325354 h 555374"/>
              <a:gd name="connsiteX72" fmla="*/ 60636 w 590095"/>
              <a:gd name="connsiteY72" fmla="*/ 321387 h 555374"/>
              <a:gd name="connsiteX73" fmla="*/ 58649 w 590095"/>
              <a:gd name="connsiteY73" fmla="*/ 312461 h 555374"/>
              <a:gd name="connsiteX74" fmla="*/ 63616 w 590095"/>
              <a:gd name="connsiteY74" fmla="*/ 295600 h 555374"/>
              <a:gd name="connsiteX75" fmla="*/ 134139 w 590095"/>
              <a:gd name="connsiteY75" fmla="*/ 62528 h 555374"/>
              <a:gd name="connsiteX76" fmla="*/ 136126 w 590095"/>
              <a:gd name="connsiteY76" fmla="*/ 58560 h 555374"/>
              <a:gd name="connsiteX77" fmla="*/ 144072 w 590095"/>
              <a:gd name="connsiteY77" fmla="*/ 55585 h 555374"/>
              <a:gd name="connsiteX78" fmla="*/ 116231 w 590095"/>
              <a:gd name="connsiteY78" fmla="*/ 26777 h 555374"/>
              <a:gd name="connsiteX79" fmla="*/ 96362 w 590095"/>
              <a:gd name="connsiteY79" fmla="*/ 90248 h 555374"/>
              <a:gd name="connsiteX80" fmla="*/ 48678 w 590095"/>
              <a:gd name="connsiteY80" fmla="*/ 241984 h 555374"/>
              <a:gd name="connsiteX81" fmla="*/ 31790 w 590095"/>
              <a:gd name="connsiteY81" fmla="*/ 297522 h 555374"/>
              <a:gd name="connsiteX82" fmla="*/ 26823 w 590095"/>
              <a:gd name="connsiteY82" fmla="*/ 312398 h 555374"/>
              <a:gd name="connsiteX83" fmla="*/ 26823 w 590095"/>
              <a:gd name="connsiteY83" fmla="*/ 314381 h 555374"/>
              <a:gd name="connsiteX84" fmla="*/ 26823 w 590095"/>
              <a:gd name="connsiteY84" fmla="*/ 528597 h 555374"/>
              <a:gd name="connsiteX85" fmla="*/ 81461 w 590095"/>
              <a:gd name="connsiteY85" fmla="*/ 528597 h 555374"/>
              <a:gd name="connsiteX86" fmla="*/ 385449 w 590095"/>
              <a:gd name="connsiteY86" fmla="*/ 528597 h 555374"/>
              <a:gd name="connsiteX87" fmla="*/ 563273 w 590095"/>
              <a:gd name="connsiteY87" fmla="*/ 528597 h 555374"/>
              <a:gd name="connsiteX88" fmla="*/ 563273 w 590095"/>
              <a:gd name="connsiteY88" fmla="*/ 451241 h 555374"/>
              <a:gd name="connsiteX89" fmla="*/ 563273 w 590095"/>
              <a:gd name="connsiteY89" fmla="*/ 317357 h 555374"/>
              <a:gd name="connsiteX90" fmla="*/ 563273 w 590095"/>
              <a:gd name="connsiteY90" fmla="*/ 314381 h 555374"/>
              <a:gd name="connsiteX91" fmla="*/ 561286 w 590095"/>
              <a:gd name="connsiteY91" fmla="*/ 304464 h 555374"/>
              <a:gd name="connsiteX92" fmla="*/ 546384 w 590095"/>
              <a:gd name="connsiteY92" fmla="*/ 254877 h 555374"/>
              <a:gd name="connsiteX93" fmla="*/ 480818 w 590095"/>
              <a:gd name="connsiteY93" fmla="*/ 26777 h 555374"/>
              <a:gd name="connsiteX94" fmla="*/ 340745 w 590095"/>
              <a:gd name="connsiteY94" fmla="*/ 26777 h 555374"/>
              <a:gd name="connsiteX95" fmla="*/ 106297 w 590095"/>
              <a:gd name="connsiteY95" fmla="*/ 0 h 555374"/>
              <a:gd name="connsiteX96" fmla="*/ 256304 w 590095"/>
              <a:gd name="connsiteY96" fmla="*/ 0 h 555374"/>
              <a:gd name="connsiteX97" fmla="*/ 490752 w 590095"/>
              <a:gd name="connsiteY97" fmla="*/ 0 h 555374"/>
              <a:gd name="connsiteX98" fmla="*/ 503667 w 590095"/>
              <a:gd name="connsiteY98" fmla="*/ 9917 h 555374"/>
              <a:gd name="connsiteX99" fmla="*/ 525522 w 590095"/>
              <a:gd name="connsiteY99" fmla="*/ 84298 h 555374"/>
              <a:gd name="connsiteX100" fmla="*/ 569233 w 590095"/>
              <a:gd name="connsiteY100" fmla="*/ 237026 h 555374"/>
              <a:gd name="connsiteX101" fmla="*/ 585128 w 590095"/>
              <a:gd name="connsiteY101" fmla="*/ 292563 h 555374"/>
              <a:gd name="connsiteX102" fmla="*/ 590095 w 590095"/>
              <a:gd name="connsiteY102" fmla="*/ 313390 h 555374"/>
              <a:gd name="connsiteX103" fmla="*/ 590095 w 590095"/>
              <a:gd name="connsiteY103" fmla="*/ 542481 h 555374"/>
              <a:gd name="connsiteX104" fmla="*/ 587115 w 590095"/>
              <a:gd name="connsiteY104" fmla="*/ 550415 h 555374"/>
              <a:gd name="connsiteX105" fmla="*/ 586121 w 590095"/>
              <a:gd name="connsiteY105" fmla="*/ 551407 h 555374"/>
              <a:gd name="connsiteX106" fmla="*/ 585128 w 590095"/>
              <a:gd name="connsiteY106" fmla="*/ 552399 h 555374"/>
              <a:gd name="connsiteX107" fmla="*/ 577180 w 590095"/>
              <a:gd name="connsiteY107" fmla="*/ 555374 h 555374"/>
              <a:gd name="connsiteX108" fmla="*/ 508634 w 590095"/>
              <a:gd name="connsiteY108" fmla="*/ 555374 h 555374"/>
              <a:gd name="connsiteX109" fmla="*/ 204646 w 590095"/>
              <a:gd name="connsiteY109" fmla="*/ 555374 h 555374"/>
              <a:gd name="connsiteX110" fmla="*/ 12915 w 590095"/>
              <a:gd name="connsiteY110" fmla="*/ 555374 h 555374"/>
              <a:gd name="connsiteX111" fmla="*/ 0 w 590095"/>
              <a:gd name="connsiteY111" fmla="*/ 542481 h 555374"/>
              <a:gd name="connsiteX112" fmla="*/ 0 w 590095"/>
              <a:gd name="connsiteY112" fmla="*/ 444299 h 555374"/>
              <a:gd name="connsiteX113" fmla="*/ 0 w 590095"/>
              <a:gd name="connsiteY113" fmla="*/ 315373 h 555374"/>
              <a:gd name="connsiteX114" fmla="*/ 3974 w 590095"/>
              <a:gd name="connsiteY114" fmla="*/ 296530 h 555374"/>
              <a:gd name="connsiteX115" fmla="*/ 19869 w 590095"/>
              <a:gd name="connsiteY115" fmla="*/ 245951 h 555374"/>
              <a:gd name="connsiteX116" fmla="*/ 93382 w 590095"/>
              <a:gd name="connsiteY116" fmla="*/ 9917 h 555374"/>
              <a:gd name="connsiteX117" fmla="*/ 106297 w 590095"/>
              <a:gd name="connsiteY117" fmla="*/ 0 h 555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90095" h="555374">
                <a:moveTo>
                  <a:pt x="155944" y="227108"/>
                </a:moveTo>
                <a:cubicBezTo>
                  <a:pt x="150977" y="241980"/>
                  <a:pt x="147003" y="256853"/>
                  <a:pt x="142036" y="270734"/>
                </a:cubicBezTo>
                <a:lnTo>
                  <a:pt x="221507" y="270734"/>
                </a:lnTo>
                <a:lnTo>
                  <a:pt x="456940" y="270734"/>
                </a:lnTo>
                <a:cubicBezTo>
                  <a:pt x="451973" y="256853"/>
                  <a:pt x="447007" y="241980"/>
                  <a:pt x="442040" y="227108"/>
                </a:cubicBezTo>
                <a:lnTo>
                  <a:pt x="399324" y="227108"/>
                </a:lnTo>
                <a:close/>
                <a:moveTo>
                  <a:pt x="150977" y="214218"/>
                </a:moveTo>
                <a:lnTo>
                  <a:pt x="198659" y="214218"/>
                </a:lnTo>
                <a:lnTo>
                  <a:pt x="447007" y="214218"/>
                </a:lnTo>
                <a:cubicBezTo>
                  <a:pt x="448000" y="214218"/>
                  <a:pt x="449987" y="214218"/>
                  <a:pt x="450980" y="215210"/>
                </a:cubicBezTo>
                <a:cubicBezTo>
                  <a:pt x="451973" y="216201"/>
                  <a:pt x="452967" y="217193"/>
                  <a:pt x="452967" y="219176"/>
                </a:cubicBezTo>
                <a:cubicBezTo>
                  <a:pt x="459921" y="238014"/>
                  <a:pt x="466874" y="256853"/>
                  <a:pt x="472835" y="275691"/>
                </a:cubicBezTo>
                <a:cubicBezTo>
                  <a:pt x="473828" y="278666"/>
                  <a:pt x="472835" y="280649"/>
                  <a:pt x="471841" y="282632"/>
                </a:cubicBezTo>
                <a:cubicBezTo>
                  <a:pt x="470848" y="282632"/>
                  <a:pt x="470848" y="282632"/>
                  <a:pt x="470848" y="282632"/>
                </a:cubicBezTo>
                <a:cubicBezTo>
                  <a:pt x="469854" y="283623"/>
                  <a:pt x="468861" y="284615"/>
                  <a:pt x="466874" y="284615"/>
                </a:cubicBezTo>
                <a:lnTo>
                  <a:pt x="378463" y="284615"/>
                </a:lnTo>
                <a:lnTo>
                  <a:pt x="133096" y="284615"/>
                </a:lnTo>
                <a:cubicBezTo>
                  <a:pt x="131109" y="284615"/>
                  <a:pt x="129122" y="283623"/>
                  <a:pt x="128129" y="281640"/>
                </a:cubicBezTo>
                <a:cubicBezTo>
                  <a:pt x="127135" y="280649"/>
                  <a:pt x="126142" y="277674"/>
                  <a:pt x="127135" y="275691"/>
                </a:cubicBezTo>
                <a:cubicBezTo>
                  <a:pt x="133096" y="256853"/>
                  <a:pt x="139056" y="238014"/>
                  <a:pt x="145016" y="219176"/>
                </a:cubicBezTo>
                <a:cubicBezTo>
                  <a:pt x="146010" y="216201"/>
                  <a:pt x="147997" y="214218"/>
                  <a:pt x="150977" y="214218"/>
                </a:cubicBezTo>
                <a:close/>
                <a:moveTo>
                  <a:pt x="175802" y="129943"/>
                </a:moveTo>
                <a:cubicBezTo>
                  <a:pt x="170836" y="143813"/>
                  <a:pt x="165869" y="157684"/>
                  <a:pt x="160903" y="171554"/>
                </a:cubicBezTo>
                <a:lnTo>
                  <a:pt x="198647" y="171554"/>
                </a:lnTo>
                <a:lnTo>
                  <a:pt x="435047" y="171554"/>
                </a:lnTo>
                <a:cubicBezTo>
                  <a:pt x="426107" y="157684"/>
                  <a:pt x="417168" y="143813"/>
                  <a:pt x="408228" y="129943"/>
                </a:cubicBezTo>
                <a:lnTo>
                  <a:pt x="407235" y="129943"/>
                </a:lnTo>
                <a:close/>
                <a:moveTo>
                  <a:pt x="171829" y="117063"/>
                </a:moveTo>
                <a:lnTo>
                  <a:pt x="247318" y="117063"/>
                </a:lnTo>
                <a:lnTo>
                  <a:pt x="394323" y="117063"/>
                </a:lnTo>
                <a:lnTo>
                  <a:pt x="410215" y="117063"/>
                </a:lnTo>
                <a:cubicBezTo>
                  <a:pt x="415181" y="117063"/>
                  <a:pt x="418161" y="119044"/>
                  <a:pt x="420148" y="123008"/>
                </a:cubicBezTo>
                <a:cubicBezTo>
                  <a:pt x="431074" y="140841"/>
                  <a:pt x="442000" y="157684"/>
                  <a:pt x="452926" y="174526"/>
                </a:cubicBezTo>
                <a:cubicBezTo>
                  <a:pt x="453919" y="177499"/>
                  <a:pt x="453919" y="180471"/>
                  <a:pt x="451932" y="182452"/>
                </a:cubicBezTo>
                <a:cubicBezTo>
                  <a:pt x="450939" y="183443"/>
                  <a:pt x="450939" y="183443"/>
                  <a:pt x="449946" y="184434"/>
                </a:cubicBezTo>
                <a:cubicBezTo>
                  <a:pt x="449946" y="184434"/>
                  <a:pt x="448953" y="184434"/>
                  <a:pt x="448953" y="184434"/>
                </a:cubicBezTo>
                <a:cubicBezTo>
                  <a:pt x="447959" y="184434"/>
                  <a:pt x="447959" y="184434"/>
                  <a:pt x="446966" y="184434"/>
                </a:cubicBezTo>
                <a:lnTo>
                  <a:pt x="399289" y="184434"/>
                </a:lnTo>
                <a:lnTo>
                  <a:pt x="150970" y="184434"/>
                </a:lnTo>
                <a:cubicBezTo>
                  <a:pt x="146997" y="184434"/>
                  <a:pt x="143024" y="180471"/>
                  <a:pt x="145011" y="176508"/>
                </a:cubicBezTo>
                <a:cubicBezTo>
                  <a:pt x="150970" y="157684"/>
                  <a:pt x="157923" y="139850"/>
                  <a:pt x="164876" y="122017"/>
                </a:cubicBezTo>
                <a:cubicBezTo>
                  <a:pt x="165869" y="119044"/>
                  <a:pt x="167856" y="117063"/>
                  <a:pt x="171829" y="117063"/>
                </a:cubicBezTo>
                <a:close/>
                <a:moveTo>
                  <a:pt x="151025" y="75421"/>
                </a:moveTo>
                <a:cubicBezTo>
                  <a:pt x="150032" y="78396"/>
                  <a:pt x="149039" y="81372"/>
                  <a:pt x="148045" y="84347"/>
                </a:cubicBezTo>
                <a:cubicBezTo>
                  <a:pt x="126193" y="158732"/>
                  <a:pt x="103347" y="232125"/>
                  <a:pt x="81495" y="306510"/>
                </a:cubicBezTo>
                <a:cubicBezTo>
                  <a:pt x="117253" y="308494"/>
                  <a:pt x="153012" y="310477"/>
                  <a:pt x="188770" y="312461"/>
                </a:cubicBezTo>
                <a:cubicBezTo>
                  <a:pt x="193737" y="312461"/>
                  <a:pt x="196716" y="315436"/>
                  <a:pt x="197710" y="319404"/>
                </a:cubicBezTo>
                <a:cubicBezTo>
                  <a:pt x="210622" y="352133"/>
                  <a:pt x="223535" y="383870"/>
                  <a:pt x="236448" y="415608"/>
                </a:cubicBezTo>
                <a:lnTo>
                  <a:pt x="346703" y="415608"/>
                </a:lnTo>
                <a:cubicBezTo>
                  <a:pt x="359616" y="380895"/>
                  <a:pt x="372528" y="347174"/>
                  <a:pt x="385441" y="312461"/>
                </a:cubicBezTo>
                <a:cubicBezTo>
                  <a:pt x="386434" y="310477"/>
                  <a:pt x="387428" y="309486"/>
                  <a:pt x="388421" y="307502"/>
                </a:cubicBezTo>
                <a:cubicBezTo>
                  <a:pt x="390408" y="306510"/>
                  <a:pt x="392394" y="305518"/>
                  <a:pt x="394381" y="305518"/>
                </a:cubicBezTo>
                <a:lnTo>
                  <a:pt x="511589" y="305518"/>
                </a:lnTo>
                <a:cubicBezTo>
                  <a:pt x="511589" y="304527"/>
                  <a:pt x="511589" y="302543"/>
                  <a:pt x="510596" y="301551"/>
                </a:cubicBezTo>
                <a:cubicBezTo>
                  <a:pt x="487750" y="226174"/>
                  <a:pt x="464904" y="150798"/>
                  <a:pt x="442059" y="75421"/>
                </a:cubicBezTo>
                <a:lnTo>
                  <a:pt x="391401" y="75421"/>
                </a:lnTo>
                <a:close/>
                <a:moveTo>
                  <a:pt x="144072" y="55585"/>
                </a:moveTo>
                <a:lnTo>
                  <a:pt x="202676" y="55585"/>
                </a:lnTo>
                <a:lnTo>
                  <a:pt x="450005" y="55585"/>
                </a:lnTo>
                <a:cubicBezTo>
                  <a:pt x="451992" y="55585"/>
                  <a:pt x="453978" y="55585"/>
                  <a:pt x="455965" y="57569"/>
                </a:cubicBezTo>
                <a:cubicBezTo>
                  <a:pt x="457951" y="58560"/>
                  <a:pt x="458945" y="60544"/>
                  <a:pt x="458945" y="62528"/>
                </a:cubicBezTo>
                <a:cubicBezTo>
                  <a:pt x="460931" y="68478"/>
                  <a:pt x="462918" y="73437"/>
                  <a:pt x="464904" y="79388"/>
                </a:cubicBezTo>
                <a:cubicBezTo>
                  <a:pt x="487750" y="157740"/>
                  <a:pt x="511589" y="235101"/>
                  <a:pt x="535428" y="312461"/>
                </a:cubicBezTo>
                <a:cubicBezTo>
                  <a:pt x="536421" y="319404"/>
                  <a:pt x="531455" y="325354"/>
                  <a:pt x="525495" y="325354"/>
                </a:cubicBezTo>
                <a:lnTo>
                  <a:pt x="401334" y="325354"/>
                </a:lnTo>
                <a:cubicBezTo>
                  <a:pt x="388421" y="360067"/>
                  <a:pt x="375508" y="393788"/>
                  <a:pt x="363589" y="428501"/>
                </a:cubicBezTo>
                <a:cubicBezTo>
                  <a:pt x="361602" y="432469"/>
                  <a:pt x="358622" y="435444"/>
                  <a:pt x="353656" y="435444"/>
                </a:cubicBezTo>
                <a:lnTo>
                  <a:pt x="229495" y="435444"/>
                </a:lnTo>
                <a:cubicBezTo>
                  <a:pt x="226515" y="435444"/>
                  <a:pt x="223535" y="433460"/>
                  <a:pt x="221549" y="430485"/>
                </a:cubicBezTo>
                <a:cubicBezTo>
                  <a:pt x="221549" y="430485"/>
                  <a:pt x="220555" y="429493"/>
                  <a:pt x="220555" y="428501"/>
                </a:cubicBezTo>
                <a:cubicBezTo>
                  <a:pt x="207643" y="395772"/>
                  <a:pt x="194730" y="364034"/>
                  <a:pt x="181817" y="332297"/>
                </a:cubicBezTo>
                <a:cubicBezTo>
                  <a:pt x="144072" y="329322"/>
                  <a:pt x="106327" y="327338"/>
                  <a:pt x="68582" y="325354"/>
                </a:cubicBezTo>
                <a:cubicBezTo>
                  <a:pt x="65602" y="325354"/>
                  <a:pt x="62622" y="323371"/>
                  <a:pt x="60636" y="321387"/>
                </a:cubicBezTo>
                <a:cubicBezTo>
                  <a:pt x="58649" y="319404"/>
                  <a:pt x="57656" y="316428"/>
                  <a:pt x="58649" y="312461"/>
                </a:cubicBezTo>
                <a:cubicBezTo>
                  <a:pt x="60636" y="307502"/>
                  <a:pt x="62622" y="301551"/>
                  <a:pt x="63616" y="295600"/>
                </a:cubicBezTo>
                <a:cubicBezTo>
                  <a:pt x="87455" y="218240"/>
                  <a:pt x="111294" y="139888"/>
                  <a:pt x="134139" y="62528"/>
                </a:cubicBezTo>
                <a:cubicBezTo>
                  <a:pt x="135133" y="60544"/>
                  <a:pt x="135133" y="59552"/>
                  <a:pt x="136126" y="58560"/>
                </a:cubicBezTo>
                <a:cubicBezTo>
                  <a:pt x="138112" y="56577"/>
                  <a:pt x="140099" y="55585"/>
                  <a:pt x="144072" y="55585"/>
                </a:cubicBezTo>
                <a:close/>
                <a:moveTo>
                  <a:pt x="116231" y="26777"/>
                </a:moveTo>
                <a:cubicBezTo>
                  <a:pt x="109277" y="47603"/>
                  <a:pt x="102323" y="69422"/>
                  <a:pt x="96362" y="90248"/>
                </a:cubicBezTo>
                <a:cubicBezTo>
                  <a:pt x="80468" y="140827"/>
                  <a:pt x="64573" y="191406"/>
                  <a:pt x="48678" y="241984"/>
                </a:cubicBezTo>
                <a:cubicBezTo>
                  <a:pt x="42717" y="260827"/>
                  <a:pt x="37750" y="279670"/>
                  <a:pt x="31790" y="297522"/>
                </a:cubicBezTo>
                <a:cubicBezTo>
                  <a:pt x="29803" y="302480"/>
                  <a:pt x="28809" y="307439"/>
                  <a:pt x="26823" y="312398"/>
                </a:cubicBezTo>
                <a:cubicBezTo>
                  <a:pt x="26823" y="313390"/>
                  <a:pt x="26823" y="313390"/>
                  <a:pt x="26823" y="314381"/>
                </a:cubicBezTo>
                <a:lnTo>
                  <a:pt x="26823" y="528597"/>
                </a:lnTo>
                <a:lnTo>
                  <a:pt x="81461" y="528597"/>
                </a:lnTo>
                <a:lnTo>
                  <a:pt x="385449" y="528597"/>
                </a:lnTo>
                <a:cubicBezTo>
                  <a:pt x="445055" y="528597"/>
                  <a:pt x="504660" y="528597"/>
                  <a:pt x="563273" y="528597"/>
                </a:cubicBezTo>
                <a:lnTo>
                  <a:pt x="563273" y="451241"/>
                </a:lnTo>
                <a:lnTo>
                  <a:pt x="563273" y="317357"/>
                </a:lnTo>
                <a:lnTo>
                  <a:pt x="563273" y="314381"/>
                </a:lnTo>
                <a:cubicBezTo>
                  <a:pt x="563273" y="311406"/>
                  <a:pt x="562279" y="308431"/>
                  <a:pt x="561286" y="304464"/>
                </a:cubicBezTo>
                <a:cubicBezTo>
                  <a:pt x="556319" y="288596"/>
                  <a:pt x="551351" y="271737"/>
                  <a:pt x="546384" y="254877"/>
                </a:cubicBezTo>
                <a:cubicBezTo>
                  <a:pt x="524529" y="178513"/>
                  <a:pt x="502674" y="103141"/>
                  <a:pt x="480818" y="26777"/>
                </a:cubicBezTo>
                <a:lnTo>
                  <a:pt x="340745" y="26777"/>
                </a:lnTo>
                <a:close/>
                <a:moveTo>
                  <a:pt x="106297" y="0"/>
                </a:moveTo>
                <a:lnTo>
                  <a:pt x="256304" y="0"/>
                </a:lnTo>
                <a:lnTo>
                  <a:pt x="490752" y="0"/>
                </a:lnTo>
                <a:cubicBezTo>
                  <a:pt x="496713" y="0"/>
                  <a:pt x="502674" y="3967"/>
                  <a:pt x="503667" y="9917"/>
                </a:cubicBezTo>
                <a:cubicBezTo>
                  <a:pt x="510621" y="34711"/>
                  <a:pt x="518568" y="59504"/>
                  <a:pt x="525522" y="84298"/>
                </a:cubicBezTo>
                <a:cubicBezTo>
                  <a:pt x="539430" y="134877"/>
                  <a:pt x="554332" y="186447"/>
                  <a:pt x="569233" y="237026"/>
                </a:cubicBezTo>
                <a:cubicBezTo>
                  <a:pt x="574200" y="254877"/>
                  <a:pt x="580161" y="273720"/>
                  <a:pt x="585128" y="292563"/>
                </a:cubicBezTo>
                <a:cubicBezTo>
                  <a:pt x="587115" y="298514"/>
                  <a:pt x="590095" y="306447"/>
                  <a:pt x="590095" y="313390"/>
                </a:cubicBezTo>
                <a:cubicBezTo>
                  <a:pt x="590095" y="389754"/>
                  <a:pt x="590095" y="466117"/>
                  <a:pt x="590095" y="542481"/>
                </a:cubicBezTo>
                <a:cubicBezTo>
                  <a:pt x="590095" y="545457"/>
                  <a:pt x="589102" y="548432"/>
                  <a:pt x="587115" y="550415"/>
                </a:cubicBezTo>
                <a:cubicBezTo>
                  <a:pt x="587115" y="550415"/>
                  <a:pt x="586121" y="551407"/>
                  <a:pt x="586121" y="551407"/>
                </a:cubicBezTo>
                <a:cubicBezTo>
                  <a:pt x="586121" y="551407"/>
                  <a:pt x="586121" y="551407"/>
                  <a:pt x="585128" y="552399"/>
                </a:cubicBezTo>
                <a:cubicBezTo>
                  <a:pt x="583141" y="553390"/>
                  <a:pt x="580161" y="555374"/>
                  <a:pt x="577180" y="555374"/>
                </a:cubicBezTo>
                <a:lnTo>
                  <a:pt x="508634" y="555374"/>
                </a:lnTo>
                <a:lnTo>
                  <a:pt x="204646" y="555374"/>
                </a:lnTo>
                <a:lnTo>
                  <a:pt x="12915" y="555374"/>
                </a:lnTo>
                <a:cubicBezTo>
                  <a:pt x="5961" y="555374"/>
                  <a:pt x="0" y="549424"/>
                  <a:pt x="0" y="542481"/>
                </a:cubicBezTo>
                <a:lnTo>
                  <a:pt x="0" y="444299"/>
                </a:lnTo>
                <a:lnTo>
                  <a:pt x="0" y="315373"/>
                </a:lnTo>
                <a:cubicBezTo>
                  <a:pt x="0" y="308431"/>
                  <a:pt x="1987" y="303472"/>
                  <a:pt x="3974" y="296530"/>
                </a:cubicBezTo>
                <a:cubicBezTo>
                  <a:pt x="9934" y="279670"/>
                  <a:pt x="14901" y="262811"/>
                  <a:pt x="19869" y="245951"/>
                </a:cubicBezTo>
                <a:cubicBezTo>
                  <a:pt x="44704" y="166612"/>
                  <a:pt x="68546" y="88265"/>
                  <a:pt x="93382" y="9917"/>
                </a:cubicBezTo>
                <a:cubicBezTo>
                  <a:pt x="95369" y="3967"/>
                  <a:pt x="100336" y="0"/>
                  <a:pt x="106297" y="0"/>
                </a:cubicBezTo>
                <a:close/>
              </a:path>
            </a:pathLst>
          </a:custGeom>
          <a:solidFill>
            <a:srgbClr val="4D818B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40AE5530-A2F6-49BA-8FDB-5AA69D8BCB2B}"/>
              </a:ext>
            </a:extLst>
          </p:cNvPr>
          <p:cNvSpPr/>
          <p:nvPr/>
        </p:nvSpPr>
        <p:spPr>
          <a:xfrm>
            <a:off x="7964696" y="4315722"/>
            <a:ext cx="388418" cy="388418"/>
          </a:xfrm>
          <a:prstGeom prst="ellipse">
            <a:avLst/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user_158961">
            <a:extLst>
              <a:ext uri="{FF2B5EF4-FFF2-40B4-BE49-F238E27FC236}">
                <a16:creationId xmlns:a16="http://schemas.microsoft.com/office/drawing/2014/main" id="{944CF2A3-910D-46F8-A4EE-EAA98A07D24A}"/>
              </a:ext>
            </a:extLst>
          </p:cNvPr>
          <p:cNvSpPr>
            <a:spLocks noChangeAspect="1"/>
          </p:cNvSpPr>
          <p:nvPr/>
        </p:nvSpPr>
        <p:spPr bwMode="auto">
          <a:xfrm>
            <a:off x="8052612" y="4403785"/>
            <a:ext cx="212587" cy="212290"/>
          </a:xfrm>
          <a:custGeom>
            <a:avLst/>
            <a:gdLst>
              <a:gd name="connsiteX0" fmla="*/ 145802 w 608415"/>
              <a:gd name="connsiteY0" fmla="*/ 316204 h 607568"/>
              <a:gd name="connsiteX1" fmla="*/ 335878 w 608415"/>
              <a:gd name="connsiteY1" fmla="*/ 316204 h 607568"/>
              <a:gd name="connsiteX2" fmla="*/ 355085 w 608415"/>
              <a:gd name="connsiteY2" fmla="*/ 335363 h 607568"/>
              <a:gd name="connsiteX3" fmla="*/ 335878 w 608415"/>
              <a:gd name="connsiteY3" fmla="*/ 354521 h 607568"/>
              <a:gd name="connsiteX4" fmla="*/ 145802 w 608415"/>
              <a:gd name="connsiteY4" fmla="*/ 354521 h 607568"/>
              <a:gd name="connsiteX5" fmla="*/ 126594 w 608415"/>
              <a:gd name="connsiteY5" fmla="*/ 335363 h 607568"/>
              <a:gd name="connsiteX6" fmla="*/ 145802 w 608415"/>
              <a:gd name="connsiteY6" fmla="*/ 316204 h 607568"/>
              <a:gd name="connsiteX7" fmla="*/ 145799 w 608415"/>
              <a:gd name="connsiteY7" fmla="*/ 252977 h 607568"/>
              <a:gd name="connsiteX8" fmla="*/ 430791 w 608415"/>
              <a:gd name="connsiteY8" fmla="*/ 252977 h 607568"/>
              <a:gd name="connsiteX9" fmla="*/ 449995 w 608415"/>
              <a:gd name="connsiteY9" fmla="*/ 272171 h 607568"/>
              <a:gd name="connsiteX10" fmla="*/ 430791 w 608415"/>
              <a:gd name="connsiteY10" fmla="*/ 291365 h 607568"/>
              <a:gd name="connsiteX11" fmla="*/ 145799 w 608415"/>
              <a:gd name="connsiteY11" fmla="*/ 291365 h 607568"/>
              <a:gd name="connsiteX12" fmla="*/ 126594 w 608415"/>
              <a:gd name="connsiteY12" fmla="*/ 272171 h 607568"/>
              <a:gd name="connsiteX13" fmla="*/ 145799 w 608415"/>
              <a:gd name="connsiteY13" fmla="*/ 252977 h 607568"/>
              <a:gd name="connsiteX14" fmla="*/ 145805 w 608415"/>
              <a:gd name="connsiteY14" fmla="*/ 189750 h 607568"/>
              <a:gd name="connsiteX15" fmla="*/ 209279 w 608415"/>
              <a:gd name="connsiteY15" fmla="*/ 189750 h 607568"/>
              <a:gd name="connsiteX16" fmla="*/ 228490 w 608415"/>
              <a:gd name="connsiteY16" fmla="*/ 208944 h 607568"/>
              <a:gd name="connsiteX17" fmla="*/ 209279 w 608415"/>
              <a:gd name="connsiteY17" fmla="*/ 228138 h 607568"/>
              <a:gd name="connsiteX18" fmla="*/ 145805 w 608415"/>
              <a:gd name="connsiteY18" fmla="*/ 228138 h 607568"/>
              <a:gd name="connsiteX19" fmla="*/ 126594 w 608415"/>
              <a:gd name="connsiteY19" fmla="*/ 208944 h 607568"/>
              <a:gd name="connsiteX20" fmla="*/ 145805 w 608415"/>
              <a:gd name="connsiteY20" fmla="*/ 189750 h 607568"/>
              <a:gd name="connsiteX21" fmla="*/ 70060 w 608415"/>
              <a:gd name="connsiteY21" fmla="*/ 133174 h 607568"/>
              <a:gd name="connsiteX22" fmla="*/ 70060 w 608415"/>
              <a:gd name="connsiteY22" fmla="*/ 442788 h 607568"/>
              <a:gd name="connsiteX23" fmla="*/ 538355 w 608415"/>
              <a:gd name="connsiteY23" fmla="*/ 442788 h 607568"/>
              <a:gd name="connsiteX24" fmla="*/ 538355 w 608415"/>
              <a:gd name="connsiteY24" fmla="*/ 133174 h 607568"/>
              <a:gd name="connsiteX25" fmla="*/ 38410 w 608415"/>
              <a:gd name="connsiteY25" fmla="*/ 69962 h 607568"/>
              <a:gd name="connsiteX26" fmla="*/ 38410 w 608415"/>
              <a:gd name="connsiteY26" fmla="*/ 94817 h 607568"/>
              <a:gd name="connsiteX27" fmla="*/ 570005 w 608415"/>
              <a:gd name="connsiteY27" fmla="*/ 94817 h 607568"/>
              <a:gd name="connsiteX28" fmla="*/ 570005 w 608415"/>
              <a:gd name="connsiteY28" fmla="*/ 69962 h 607568"/>
              <a:gd name="connsiteX29" fmla="*/ 304208 w 608415"/>
              <a:gd name="connsiteY29" fmla="*/ 0 h 607568"/>
              <a:gd name="connsiteX30" fmla="*/ 323413 w 608415"/>
              <a:gd name="connsiteY30" fmla="*/ 19178 h 607568"/>
              <a:gd name="connsiteX31" fmla="*/ 323413 w 608415"/>
              <a:gd name="connsiteY31" fmla="*/ 31606 h 607568"/>
              <a:gd name="connsiteX32" fmla="*/ 589210 w 608415"/>
              <a:gd name="connsiteY32" fmla="*/ 31606 h 607568"/>
              <a:gd name="connsiteX33" fmla="*/ 608415 w 608415"/>
              <a:gd name="connsiteY33" fmla="*/ 50784 h 607568"/>
              <a:gd name="connsiteX34" fmla="*/ 608415 w 608415"/>
              <a:gd name="connsiteY34" fmla="*/ 113995 h 607568"/>
              <a:gd name="connsiteX35" fmla="*/ 589210 w 608415"/>
              <a:gd name="connsiteY35" fmla="*/ 133174 h 607568"/>
              <a:gd name="connsiteX36" fmla="*/ 576765 w 608415"/>
              <a:gd name="connsiteY36" fmla="*/ 133174 h 607568"/>
              <a:gd name="connsiteX37" fmla="*/ 576765 w 608415"/>
              <a:gd name="connsiteY37" fmla="*/ 461967 h 607568"/>
              <a:gd name="connsiteX38" fmla="*/ 557560 w 608415"/>
              <a:gd name="connsiteY38" fmla="*/ 481145 h 607568"/>
              <a:gd name="connsiteX39" fmla="*/ 342618 w 608415"/>
              <a:gd name="connsiteY39" fmla="*/ 481145 h 607568"/>
              <a:gd name="connsiteX40" fmla="*/ 414521 w 608415"/>
              <a:gd name="connsiteY40" fmla="*/ 576883 h 607568"/>
              <a:gd name="connsiteX41" fmla="*/ 410680 w 608415"/>
              <a:gd name="connsiteY41" fmla="*/ 603733 h 607568"/>
              <a:gd name="connsiteX42" fmla="*/ 399157 w 608415"/>
              <a:gd name="connsiteY42" fmla="*/ 607568 h 607568"/>
              <a:gd name="connsiteX43" fmla="*/ 383793 w 608415"/>
              <a:gd name="connsiteY43" fmla="*/ 599897 h 607568"/>
              <a:gd name="connsiteX44" fmla="*/ 323413 w 608415"/>
              <a:gd name="connsiteY44" fmla="*/ 519348 h 607568"/>
              <a:gd name="connsiteX45" fmla="*/ 323413 w 608415"/>
              <a:gd name="connsiteY45" fmla="*/ 588390 h 607568"/>
              <a:gd name="connsiteX46" fmla="*/ 304208 w 608415"/>
              <a:gd name="connsiteY46" fmla="*/ 607568 h 607568"/>
              <a:gd name="connsiteX47" fmla="*/ 285003 w 608415"/>
              <a:gd name="connsiteY47" fmla="*/ 588390 h 607568"/>
              <a:gd name="connsiteX48" fmla="*/ 285003 w 608415"/>
              <a:gd name="connsiteY48" fmla="*/ 519348 h 607568"/>
              <a:gd name="connsiteX49" fmla="*/ 224622 w 608415"/>
              <a:gd name="connsiteY49" fmla="*/ 599897 h 607568"/>
              <a:gd name="connsiteX50" fmla="*/ 209258 w 608415"/>
              <a:gd name="connsiteY50" fmla="*/ 607568 h 607568"/>
              <a:gd name="connsiteX51" fmla="*/ 197735 w 608415"/>
              <a:gd name="connsiteY51" fmla="*/ 603733 h 607568"/>
              <a:gd name="connsiteX52" fmla="*/ 193894 w 608415"/>
              <a:gd name="connsiteY52" fmla="*/ 576883 h 607568"/>
              <a:gd name="connsiteX53" fmla="*/ 265798 w 608415"/>
              <a:gd name="connsiteY53" fmla="*/ 481145 h 607568"/>
              <a:gd name="connsiteX54" fmla="*/ 50855 w 608415"/>
              <a:gd name="connsiteY54" fmla="*/ 481145 h 607568"/>
              <a:gd name="connsiteX55" fmla="*/ 31650 w 608415"/>
              <a:gd name="connsiteY55" fmla="*/ 461967 h 607568"/>
              <a:gd name="connsiteX56" fmla="*/ 31650 w 608415"/>
              <a:gd name="connsiteY56" fmla="*/ 133174 h 607568"/>
              <a:gd name="connsiteX57" fmla="*/ 19205 w 608415"/>
              <a:gd name="connsiteY57" fmla="*/ 133174 h 607568"/>
              <a:gd name="connsiteX58" fmla="*/ 0 w 608415"/>
              <a:gd name="connsiteY58" fmla="*/ 113995 h 607568"/>
              <a:gd name="connsiteX59" fmla="*/ 0 w 608415"/>
              <a:gd name="connsiteY59" fmla="*/ 50784 h 607568"/>
              <a:gd name="connsiteX60" fmla="*/ 19205 w 608415"/>
              <a:gd name="connsiteY60" fmla="*/ 31606 h 607568"/>
              <a:gd name="connsiteX61" fmla="*/ 285003 w 608415"/>
              <a:gd name="connsiteY61" fmla="*/ 31606 h 607568"/>
              <a:gd name="connsiteX62" fmla="*/ 285003 w 608415"/>
              <a:gd name="connsiteY62" fmla="*/ 19178 h 607568"/>
              <a:gd name="connsiteX63" fmla="*/ 304208 w 608415"/>
              <a:gd name="connsiteY63" fmla="*/ 0 h 60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08415" h="607568">
                <a:moveTo>
                  <a:pt x="145802" y="316204"/>
                </a:moveTo>
                <a:lnTo>
                  <a:pt x="335878" y="316204"/>
                </a:lnTo>
                <a:cubicBezTo>
                  <a:pt x="346480" y="316204"/>
                  <a:pt x="355085" y="324787"/>
                  <a:pt x="355085" y="335363"/>
                </a:cubicBezTo>
                <a:cubicBezTo>
                  <a:pt x="355085" y="345938"/>
                  <a:pt x="346480" y="354521"/>
                  <a:pt x="335878" y="354521"/>
                </a:cubicBezTo>
                <a:lnTo>
                  <a:pt x="145802" y="354521"/>
                </a:lnTo>
                <a:cubicBezTo>
                  <a:pt x="135199" y="354521"/>
                  <a:pt x="126594" y="345938"/>
                  <a:pt x="126594" y="335363"/>
                </a:cubicBezTo>
                <a:cubicBezTo>
                  <a:pt x="126594" y="324787"/>
                  <a:pt x="135199" y="316204"/>
                  <a:pt x="145802" y="316204"/>
                </a:cubicBezTo>
                <a:close/>
                <a:moveTo>
                  <a:pt x="145799" y="252977"/>
                </a:moveTo>
                <a:lnTo>
                  <a:pt x="430791" y="252977"/>
                </a:lnTo>
                <a:cubicBezTo>
                  <a:pt x="441392" y="252977"/>
                  <a:pt x="449995" y="261576"/>
                  <a:pt x="449995" y="272171"/>
                </a:cubicBezTo>
                <a:cubicBezTo>
                  <a:pt x="449995" y="282766"/>
                  <a:pt x="441392" y="291365"/>
                  <a:pt x="430791" y="291365"/>
                </a:cubicBezTo>
                <a:lnTo>
                  <a:pt x="145799" y="291365"/>
                </a:lnTo>
                <a:cubicBezTo>
                  <a:pt x="135198" y="291365"/>
                  <a:pt x="126594" y="282766"/>
                  <a:pt x="126594" y="272171"/>
                </a:cubicBezTo>
                <a:cubicBezTo>
                  <a:pt x="126594" y="261576"/>
                  <a:pt x="135198" y="252977"/>
                  <a:pt x="145799" y="252977"/>
                </a:cubicBezTo>
                <a:close/>
                <a:moveTo>
                  <a:pt x="145805" y="189750"/>
                </a:moveTo>
                <a:lnTo>
                  <a:pt x="209279" y="189750"/>
                </a:lnTo>
                <a:cubicBezTo>
                  <a:pt x="219884" y="189750"/>
                  <a:pt x="228490" y="198349"/>
                  <a:pt x="228490" y="208944"/>
                </a:cubicBezTo>
                <a:cubicBezTo>
                  <a:pt x="228490" y="219539"/>
                  <a:pt x="219884" y="228138"/>
                  <a:pt x="209279" y="228138"/>
                </a:cubicBezTo>
                <a:lnTo>
                  <a:pt x="145805" y="228138"/>
                </a:lnTo>
                <a:cubicBezTo>
                  <a:pt x="135201" y="228138"/>
                  <a:pt x="126594" y="219539"/>
                  <a:pt x="126594" y="208944"/>
                </a:cubicBezTo>
                <a:cubicBezTo>
                  <a:pt x="126594" y="198349"/>
                  <a:pt x="135201" y="189750"/>
                  <a:pt x="145805" y="189750"/>
                </a:cubicBezTo>
                <a:close/>
                <a:moveTo>
                  <a:pt x="70060" y="133174"/>
                </a:moveTo>
                <a:lnTo>
                  <a:pt x="70060" y="442788"/>
                </a:lnTo>
                <a:lnTo>
                  <a:pt x="538355" y="442788"/>
                </a:lnTo>
                <a:lnTo>
                  <a:pt x="538355" y="133174"/>
                </a:lnTo>
                <a:close/>
                <a:moveTo>
                  <a:pt x="38410" y="69962"/>
                </a:moveTo>
                <a:lnTo>
                  <a:pt x="38410" y="94817"/>
                </a:lnTo>
                <a:lnTo>
                  <a:pt x="570005" y="94817"/>
                </a:lnTo>
                <a:lnTo>
                  <a:pt x="570005" y="69962"/>
                </a:lnTo>
                <a:close/>
                <a:moveTo>
                  <a:pt x="304208" y="0"/>
                </a:moveTo>
                <a:cubicBezTo>
                  <a:pt x="314809" y="0"/>
                  <a:pt x="323413" y="8592"/>
                  <a:pt x="323413" y="19178"/>
                </a:cubicBezTo>
                <a:lnTo>
                  <a:pt x="323413" y="31606"/>
                </a:lnTo>
                <a:lnTo>
                  <a:pt x="589210" y="31606"/>
                </a:lnTo>
                <a:cubicBezTo>
                  <a:pt x="599811" y="31606"/>
                  <a:pt x="608415" y="40197"/>
                  <a:pt x="608415" y="50784"/>
                </a:cubicBezTo>
                <a:lnTo>
                  <a:pt x="608415" y="113995"/>
                </a:lnTo>
                <a:cubicBezTo>
                  <a:pt x="608415" y="124582"/>
                  <a:pt x="599811" y="133174"/>
                  <a:pt x="589210" y="133174"/>
                </a:cubicBezTo>
                <a:lnTo>
                  <a:pt x="576765" y="133174"/>
                </a:lnTo>
                <a:lnTo>
                  <a:pt x="576765" y="461967"/>
                </a:lnTo>
                <a:cubicBezTo>
                  <a:pt x="576765" y="472553"/>
                  <a:pt x="568161" y="481145"/>
                  <a:pt x="557560" y="481145"/>
                </a:cubicBezTo>
                <a:lnTo>
                  <a:pt x="342618" y="481145"/>
                </a:lnTo>
                <a:lnTo>
                  <a:pt x="414521" y="576883"/>
                </a:lnTo>
                <a:cubicBezTo>
                  <a:pt x="420974" y="585321"/>
                  <a:pt x="419284" y="597442"/>
                  <a:pt x="410680" y="603733"/>
                </a:cubicBezTo>
                <a:cubicBezTo>
                  <a:pt x="407300" y="606341"/>
                  <a:pt x="403306" y="607568"/>
                  <a:pt x="399157" y="607568"/>
                </a:cubicBezTo>
                <a:cubicBezTo>
                  <a:pt x="393319" y="607568"/>
                  <a:pt x="387634" y="604960"/>
                  <a:pt x="383793" y="599897"/>
                </a:cubicBezTo>
                <a:lnTo>
                  <a:pt x="323413" y="519348"/>
                </a:lnTo>
                <a:lnTo>
                  <a:pt x="323413" y="588390"/>
                </a:lnTo>
                <a:cubicBezTo>
                  <a:pt x="323413" y="598976"/>
                  <a:pt x="314809" y="607568"/>
                  <a:pt x="304208" y="607568"/>
                </a:cubicBezTo>
                <a:cubicBezTo>
                  <a:pt x="293607" y="607568"/>
                  <a:pt x="285003" y="598976"/>
                  <a:pt x="285003" y="588390"/>
                </a:cubicBezTo>
                <a:lnTo>
                  <a:pt x="285003" y="519348"/>
                </a:lnTo>
                <a:lnTo>
                  <a:pt x="224622" y="599897"/>
                </a:lnTo>
                <a:cubicBezTo>
                  <a:pt x="220781" y="604960"/>
                  <a:pt x="215096" y="607568"/>
                  <a:pt x="209258" y="607568"/>
                </a:cubicBezTo>
                <a:cubicBezTo>
                  <a:pt x="205110" y="607568"/>
                  <a:pt x="201115" y="606341"/>
                  <a:pt x="197735" y="603733"/>
                </a:cubicBezTo>
                <a:cubicBezTo>
                  <a:pt x="189131" y="597442"/>
                  <a:pt x="187441" y="585321"/>
                  <a:pt x="193894" y="576883"/>
                </a:cubicBezTo>
                <a:lnTo>
                  <a:pt x="265798" y="481145"/>
                </a:lnTo>
                <a:lnTo>
                  <a:pt x="50855" y="481145"/>
                </a:lnTo>
                <a:cubicBezTo>
                  <a:pt x="40253" y="481145"/>
                  <a:pt x="31650" y="472553"/>
                  <a:pt x="31650" y="461967"/>
                </a:cubicBezTo>
                <a:lnTo>
                  <a:pt x="31650" y="133174"/>
                </a:lnTo>
                <a:lnTo>
                  <a:pt x="19205" y="133174"/>
                </a:lnTo>
                <a:cubicBezTo>
                  <a:pt x="8604" y="133174"/>
                  <a:pt x="0" y="124582"/>
                  <a:pt x="0" y="113995"/>
                </a:cubicBezTo>
                <a:lnTo>
                  <a:pt x="0" y="50784"/>
                </a:lnTo>
                <a:cubicBezTo>
                  <a:pt x="0" y="40197"/>
                  <a:pt x="8604" y="31606"/>
                  <a:pt x="19205" y="31606"/>
                </a:cubicBezTo>
                <a:lnTo>
                  <a:pt x="285003" y="31606"/>
                </a:lnTo>
                <a:lnTo>
                  <a:pt x="285003" y="19178"/>
                </a:lnTo>
                <a:cubicBezTo>
                  <a:pt x="285003" y="8592"/>
                  <a:pt x="293607" y="0"/>
                  <a:pt x="3042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26CA78D-58A8-4F5C-9419-0B545BC6FDB9}"/>
              </a:ext>
            </a:extLst>
          </p:cNvPr>
          <p:cNvSpPr/>
          <p:nvPr/>
        </p:nvSpPr>
        <p:spPr>
          <a:xfrm>
            <a:off x="8480406" y="4319549"/>
            <a:ext cx="388418" cy="388418"/>
          </a:xfrm>
          <a:prstGeom prst="ellipse">
            <a:avLst/>
          </a:prstGeom>
          <a:noFill/>
          <a:ln>
            <a:solidFill>
              <a:srgbClr val="4D81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user_158961">
            <a:extLst>
              <a:ext uri="{FF2B5EF4-FFF2-40B4-BE49-F238E27FC236}">
                <a16:creationId xmlns:a16="http://schemas.microsoft.com/office/drawing/2014/main" id="{23F7D201-28B5-47A9-A43B-D320E8FBCAFF}"/>
              </a:ext>
            </a:extLst>
          </p:cNvPr>
          <p:cNvSpPr>
            <a:spLocks noChangeAspect="1"/>
          </p:cNvSpPr>
          <p:nvPr/>
        </p:nvSpPr>
        <p:spPr bwMode="auto">
          <a:xfrm>
            <a:off x="8568322" y="4414896"/>
            <a:ext cx="212587" cy="197723"/>
          </a:xfrm>
          <a:custGeom>
            <a:avLst/>
            <a:gdLst>
              <a:gd name="connsiteX0" fmla="*/ 80464 w 542555"/>
              <a:gd name="connsiteY0" fmla="*/ 402778 h 504622"/>
              <a:gd name="connsiteX1" fmla="*/ 384617 w 542555"/>
              <a:gd name="connsiteY1" fmla="*/ 402778 h 504622"/>
              <a:gd name="connsiteX2" fmla="*/ 384617 w 542555"/>
              <a:gd name="connsiteY2" fmla="*/ 425768 h 504622"/>
              <a:gd name="connsiteX3" fmla="*/ 80464 w 542555"/>
              <a:gd name="connsiteY3" fmla="*/ 425768 h 504622"/>
              <a:gd name="connsiteX4" fmla="*/ 476530 w 542555"/>
              <a:gd name="connsiteY4" fmla="*/ 395670 h 504622"/>
              <a:gd name="connsiteX5" fmla="*/ 453565 w 542555"/>
              <a:gd name="connsiteY5" fmla="*/ 401404 h 504622"/>
              <a:gd name="connsiteX6" fmla="*/ 453565 w 542555"/>
              <a:gd name="connsiteY6" fmla="*/ 427208 h 504622"/>
              <a:gd name="connsiteX7" fmla="*/ 479401 w 542555"/>
              <a:gd name="connsiteY7" fmla="*/ 422908 h 504622"/>
              <a:gd name="connsiteX8" fmla="*/ 80464 w 542555"/>
              <a:gd name="connsiteY8" fmla="*/ 355419 h 504622"/>
              <a:gd name="connsiteX9" fmla="*/ 384617 w 542555"/>
              <a:gd name="connsiteY9" fmla="*/ 355419 h 504622"/>
              <a:gd name="connsiteX10" fmla="*/ 384617 w 542555"/>
              <a:gd name="connsiteY10" fmla="*/ 379788 h 504622"/>
              <a:gd name="connsiteX11" fmla="*/ 80464 w 542555"/>
              <a:gd name="connsiteY11" fmla="*/ 379788 h 504622"/>
              <a:gd name="connsiteX12" fmla="*/ 80464 w 542555"/>
              <a:gd name="connsiteY12" fmla="*/ 303923 h 504622"/>
              <a:gd name="connsiteX13" fmla="*/ 384617 w 542555"/>
              <a:gd name="connsiteY13" fmla="*/ 303923 h 504622"/>
              <a:gd name="connsiteX14" fmla="*/ 384617 w 542555"/>
              <a:gd name="connsiteY14" fmla="*/ 326913 h 504622"/>
              <a:gd name="connsiteX15" fmla="*/ 80464 w 542555"/>
              <a:gd name="connsiteY15" fmla="*/ 326913 h 504622"/>
              <a:gd name="connsiteX16" fmla="*/ 163686 w 542555"/>
              <a:gd name="connsiteY16" fmla="*/ 235184 h 504622"/>
              <a:gd name="connsiteX17" fmla="*/ 384616 w 542555"/>
              <a:gd name="connsiteY17" fmla="*/ 235184 h 504622"/>
              <a:gd name="connsiteX18" fmla="*/ 384616 w 542555"/>
              <a:gd name="connsiteY18" fmla="*/ 257944 h 504622"/>
              <a:gd name="connsiteX19" fmla="*/ 163686 w 542555"/>
              <a:gd name="connsiteY19" fmla="*/ 257944 h 504622"/>
              <a:gd name="connsiteX20" fmla="*/ 479401 w 542555"/>
              <a:gd name="connsiteY20" fmla="*/ 232241 h 504622"/>
              <a:gd name="connsiteX21" fmla="*/ 496625 w 542555"/>
              <a:gd name="connsiteY21" fmla="*/ 364131 h 504622"/>
              <a:gd name="connsiteX22" fmla="*/ 512413 w 542555"/>
              <a:gd name="connsiteY22" fmla="*/ 359830 h 504622"/>
              <a:gd name="connsiteX23" fmla="*/ 453565 w 542555"/>
              <a:gd name="connsiteY23" fmla="*/ 226506 h 504622"/>
              <a:gd name="connsiteX24" fmla="*/ 453565 w 542555"/>
              <a:gd name="connsiteY24" fmla="*/ 375599 h 504622"/>
              <a:gd name="connsiteX25" fmla="*/ 472224 w 542555"/>
              <a:gd name="connsiteY25" fmla="*/ 371299 h 504622"/>
              <a:gd name="connsiteX26" fmla="*/ 163686 w 542555"/>
              <a:gd name="connsiteY26" fmla="*/ 183457 h 504622"/>
              <a:gd name="connsiteX27" fmla="*/ 384616 w 542555"/>
              <a:gd name="connsiteY27" fmla="*/ 183457 h 504622"/>
              <a:gd name="connsiteX28" fmla="*/ 384616 w 542555"/>
              <a:gd name="connsiteY28" fmla="*/ 207826 h 504622"/>
              <a:gd name="connsiteX29" fmla="*/ 163686 w 542555"/>
              <a:gd name="connsiteY29" fmla="*/ 207826 h 504622"/>
              <a:gd name="connsiteX30" fmla="*/ 71785 w 542555"/>
              <a:gd name="connsiteY30" fmla="*/ 154720 h 504622"/>
              <a:gd name="connsiteX31" fmla="*/ 64601 w 542555"/>
              <a:gd name="connsiteY31" fmla="*/ 171944 h 504622"/>
              <a:gd name="connsiteX32" fmla="*/ 90464 w 542555"/>
              <a:gd name="connsiteY32" fmla="*/ 202085 h 504622"/>
              <a:gd name="connsiteX33" fmla="*/ 99085 w 542555"/>
              <a:gd name="connsiteY33" fmla="*/ 202085 h 504622"/>
              <a:gd name="connsiteX34" fmla="*/ 78969 w 542555"/>
              <a:gd name="connsiteY34" fmla="*/ 207826 h 504622"/>
              <a:gd name="connsiteX35" fmla="*/ 54543 w 542555"/>
              <a:gd name="connsiteY35" fmla="*/ 177685 h 504622"/>
              <a:gd name="connsiteX36" fmla="*/ 71785 w 542555"/>
              <a:gd name="connsiteY36" fmla="*/ 154720 h 504622"/>
              <a:gd name="connsiteX37" fmla="*/ 88913 w 542555"/>
              <a:gd name="connsiteY37" fmla="*/ 149082 h 504622"/>
              <a:gd name="connsiteX38" fmla="*/ 116214 w 542555"/>
              <a:gd name="connsiteY38" fmla="*/ 167721 h 504622"/>
              <a:gd name="connsiteX39" fmla="*/ 98971 w 542555"/>
              <a:gd name="connsiteY39" fmla="*/ 196398 h 504622"/>
              <a:gd name="connsiteX40" fmla="*/ 70234 w 542555"/>
              <a:gd name="connsiteY40" fmla="*/ 179192 h 504622"/>
              <a:gd name="connsiteX41" fmla="*/ 88913 w 542555"/>
              <a:gd name="connsiteY41" fmla="*/ 149082 h 504622"/>
              <a:gd name="connsiteX42" fmla="*/ 24400 w 542555"/>
              <a:gd name="connsiteY42" fmla="*/ 124722 h 504622"/>
              <a:gd name="connsiteX43" fmla="*/ 24400 w 542555"/>
              <a:gd name="connsiteY43" fmla="*/ 465915 h 504622"/>
              <a:gd name="connsiteX44" fmla="*/ 429164 w 542555"/>
              <a:gd name="connsiteY44" fmla="*/ 465915 h 504622"/>
              <a:gd name="connsiteX45" fmla="*/ 429164 w 542555"/>
              <a:gd name="connsiteY45" fmla="*/ 124722 h 504622"/>
              <a:gd name="connsiteX46" fmla="*/ 434905 w 542555"/>
              <a:gd name="connsiteY46" fmla="*/ 86015 h 504622"/>
              <a:gd name="connsiteX47" fmla="*/ 324385 w 542555"/>
              <a:gd name="connsiteY47" fmla="*/ 100351 h 504622"/>
              <a:gd name="connsiteX48" fmla="*/ 436341 w 542555"/>
              <a:gd name="connsiteY48" fmla="*/ 100351 h 504622"/>
              <a:gd name="connsiteX49" fmla="*/ 426293 w 542555"/>
              <a:gd name="connsiteY49" fmla="*/ 30105 h 504622"/>
              <a:gd name="connsiteX50" fmla="*/ 182287 w 542555"/>
              <a:gd name="connsiteY50" fmla="*/ 94617 h 504622"/>
              <a:gd name="connsiteX51" fmla="*/ 434905 w 542555"/>
              <a:gd name="connsiteY51" fmla="*/ 60211 h 504622"/>
              <a:gd name="connsiteX52" fmla="*/ 443517 w 542555"/>
              <a:gd name="connsiteY52" fmla="*/ 0 h 504622"/>
              <a:gd name="connsiteX53" fmla="*/ 542555 w 542555"/>
              <a:gd name="connsiteY53" fmla="*/ 378466 h 504622"/>
              <a:gd name="connsiteX54" fmla="*/ 499495 w 542555"/>
              <a:gd name="connsiteY54" fmla="*/ 388502 h 504622"/>
              <a:gd name="connsiteX55" fmla="*/ 508107 w 542555"/>
              <a:gd name="connsiteY55" fmla="*/ 444411 h 504622"/>
              <a:gd name="connsiteX56" fmla="*/ 453565 w 542555"/>
              <a:gd name="connsiteY56" fmla="*/ 451579 h 504622"/>
              <a:gd name="connsiteX57" fmla="*/ 453565 w 542555"/>
              <a:gd name="connsiteY57" fmla="*/ 490286 h 504622"/>
              <a:gd name="connsiteX58" fmla="*/ 163628 w 542555"/>
              <a:gd name="connsiteY58" fmla="*/ 490286 h 504622"/>
              <a:gd name="connsiteX59" fmla="*/ 57413 w 542555"/>
              <a:gd name="connsiteY59" fmla="*/ 504622 h 504622"/>
              <a:gd name="connsiteX60" fmla="*/ 55978 w 542555"/>
              <a:gd name="connsiteY60" fmla="*/ 490286 h 504622"/>
              <a:gd name="connsiteX61" fmla="*/ 0 w 542555"/>
              <a:gd name="connsiteY61" fmla="*/ 490286 h 504622"/>
              <a:gd name="connsiteX62" fmla="*/ 0 w 542555"/>
              <a:gd name="connsiteY62" fmla="*/ 100351 h 504622"/>
              <a:gd name="connsiteX63" fmla="*/ 61719 w 542555"/>
              <a:gd name="connsiteY63" fmla="*/ 100351 h 50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542555" h="504622">
                <a:moveTo>
                  <a:pt x="80464" y="402778"/>
                </a:moveTo>
                <a:lnTo>
                  <a:pt x="384617" y="402778"/>
                </a:lnTo>
                <a:lnTo>
                  <a:pt x="384617" y="425768"/>
                </a:lnTo>
                <a:lnTo>
                  <a:pt x="80464" y="425768"/>
                </a:lnTo>
                <a:close/>
                <a:moveTo>
                  <a:pt x="476530" y="395670"/>
                </a:moveTo>
                <a:lnTo>
                  <a:pt x="453565" y="401404"/>
                </a:lnTo>
                <a:lnTo>
                  <a:pt x="453565" y="427208"/>
                </a:lnTo>
                <a:lnTo>
                  <a:pt x="479401" y="422908"/>
                </a:lnTo>
                <a:close/>
                <a:moveTo>
                  <a:pt x="80464" y="355419"/>
                </a:moveTo>
                <a:lnTo>
                  <a:pt x="384617" y="355419"/>
                </a:lnTo>
                <a:lnTo>
                  <a:pt x="384617" y="379788"/>
                </a:lnTo>
                <a:lnTo>
                  <a:pt x="80464" y="379788"/>
                </a:lnTo>
                <a:close/>
                <a:moveTo>
                  <a:pt x="80464" y="303923"/>
                </a:moveTo>
                <a:lnTo>
                  <a:pt x="384617" y="303923"/>
                </a:lnTo>
                <a:lnTo>
                  <a:pt x="384617" y="326913"/>
                </a:lnTo>
                <a:lnTo>
                  <a:pt x="80464" y="326913"/>
                </a:lnTo>
                <a:close/>
                <a:moveTo>
                  <a:pt x="163686" y="235184"/>
                </a:moveTo>
                <a:lnTo>
                  <a:pt x="384616" y="235184"/>
                </a:lnTo>
                <a:lnTo>
                  <a:pt x="384616" y="257944"/>
                </a:lnTo>
                <a:lnTo>
                  <a:pt x="163686" y="257944"/>
                </a:lnTo>
                <a:close/>
                <a:moveTo>
                  <a:pt x="479401" y="232241"/>
                </a:moveTo>
                <a:lnTo>
                  <a:pt x="496625" y="364131"/>
                </a:lnTo>
                <a:lnTo>
                  <a:pt x="512413" y="359830"/>
                </a:lnTo>
                <a:close/>
                <a:moveTo>
                  <a:pt x="453565" y="226506"/>
                </a:moveTo>
                <a:lnTo>
                  <a:pt x="453565" y="375599"/>
                </a:lnTo>
                <a:lnTo>
                  <a:pt x="472224" y="371299"/>
                </a:lnTo>
                <a:close/>
                <a:moveTo>
                  <a:pt x="163686" y="183457"/>
                </a:moveTo>
                <a:lnTo>
                  <a:pt x="384616" y="183457"/>
                </a:lnTo>
                <a:lnTo>
                  <a:pt x="384616" y="207826"/>
                </a:lnTo>
                <a:lnTo>
                  <a:pt x="163686" y="207826"/>
                </a:lnTo>
                <a:close/>
                <a:moveTo>
                  <a:pt x="71785" y="154720"/>
                </a:moveTo>
                <a:cubicBezTo>
                  <a:pt x="67475" y="159026"/>
                  <a:pt x="64601" y="164767"/>
                  <a:pt x="64601" y="171944"/>
                </a:cubicBezTo>
                <a:cubicBezTo>
                  <a:pt x="63164" y="186297"/>
                  <a:pt x="74659" y="200650"/>
                  <a:pt x="90464" y="202085"/>
                </a:cubicBezTo>
                <a:cubicBezTo>
                  <a:pt x="93338" y="202085"/>
                  <a:pt x="96212" y="202085"/>
                  <a:pt x="99085" y="202085"/>
                </a:cubicBezTo>
                <a:cubicBezTo>
                  <a:pt x="93338" y="206391"/>
                  <a:pt x="87590" y="207826"/>
                  <a:pt x="78969" y="207826"/>
                </a:cubicBezTo>
                <a:cubicBezTo>
                  <a:pt x="64601" y="206391"/>
                  <a:pt x="53106" y="192038"/>
                  <a:pt x="54543" y="177685"/>
                </a:cubicBezTo>
                <a:cubicBezTo>
                  <a:pt x="55979" y="167638"/>
                  <a:pt x="63164" y="159026"/>
                  <a:pt x="71785" y="154720"/>
                </a:cubicBezTo>
                <a:close/>
                <a:moveTo>
                  <a:pt x="88913" y="149082"/>
                </a:moveTo>
                <a:cubicBezTo>
                  <a:pt x="101845" y="146214"/>
                  <a:pt x="113340" y="154817"/>
                  <a:pt x="116214" y="167721"/>
                </a:cubicBezTo>
                <a:cubicBezTo>
                  <a:pt x="119087" y="182059"/>
                  <a:pt x="111903" y="193530"/>
                  <a:pt x="98971" y="196398"/>
                </a:cubicBezTo>
                <a:cubicBezTo>
                  <a:pt x="86039" y="200699"/>
                  <a:pt x="73108" y="192096"/>
                  <a:pt x="70234" y="179192"/>
                </a:cubicBezTo>
                <a:cubicBezTo>
                  <a:pt x="67360" y="166287"/>
                  <a:pt x="75981" y="153383"/>
                  <a:pt x="88913" y="149082"/>
                </a:cubicBezTo>
                <a:close/>
                <a:moveTo>
                  <a:pt x="24400" y="124722"/>
                </a:moveTo>
                <a:lnTo>
                  <a:pt x="24400" y="465915"/>
                </a:lnTo>
                <a:lnTo>
                  <a:pt x="429164" y="465915"/>
                </a:lnTo>
                <a:lnTo>
                  <a:pt x="429164" y="124722"/>
                </a:lnTo>
                <a:close/>
                <a:moveTo>
                  <a:pt x="434905" y="86015"/>
                </a:moveTo>
                <a:lnTo>
                  <a:pt x="324385" y="100351"/>
                </a:lnTo>
                <a:lnTo>
                  <a:pt x="436341" y="100351"/>
                </a:lnTo>
                <a:close/>
                <a:moveTo>
                  <a:pt x="426293" y="30105"/>
                </a:moveTo>
                <a:lnTo>
                  <a:pt x="182287" y="94617"/>
                </a:lnTo>
                <a:lnTo>
                  <a:pt x="434905" y="60211"/>
                </a:lnTo>
                <a:close/>
                <a:moveTo>
                  <a:pt x="443517" y="0"/>
                </a:moveTo>
                <a:lnTo>
                  <a:pt x="542555" y="378466"/>
                </a:lnTo>
                <a:lnTo>
                  <a:pt x="499495" y="388502"/>
                </a:lnTo>
                <a:lnTo>
                  <a:pt x="508107" y="444411"/>
                </a:lnTo>
                <a:lnTo>
                  <a:pt x="453565" y="451579"/>
                </a:lnTo>
                <a:lnTo>
                  <a:pt x="453565" y="490286"/>
                </a:lnTo>
                <a:lnTo>
                  <a:pt x="163628" y="490286"/>
                </a:lnTo>
                <a:lnTo>
                  <a:pt x="57413" y="504622"/>
                </a:lnTo>
                <a:lnTo>
                  <a:pt x="55978" y="490286"/>
                </a:lnTo>
                <a:lnTo>
                  <a:pt x="0" y="490286"/>
                </a:lnTo>
                <a:lnTo>
                  <a:pt x="0" y="100351"/>
                </a:lnTo>
                <a:lnTo>
                  <a:pt x="61719" y="100351"/>
                </a:lnTo>
                <a:close/>
              </a:path>
            </a:pathLst>
          </a:custGeom>
          <a:solidFill>
            <a:srgbClr val="4D818B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1672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: 空心 17">
            <a:extLst>
              <a:ext uri="{FF2B5EF4-FFF2-40B4-BE49-F238E27FC236}">
                <a16:creationId xmlns:a16="http://schemas.microsoft.com/office/drawing/2014/main" id="{162B2353-CF80-400F-976A-D5ABFA1D5AD3}"/>
              </a:ext>
            </a:extLst>
          </p:cNvPr>
          <p:cNvSpPr/>
          <p:nvPr/>
        </p:nvSpPr>
        <p:spPr>
          <a:xfrm>
            <a:off x="6625470" y="1719276"/>
            <a:ext cx="2346555" cy="2346555"/>
          </a:xfrm>
          <a:prstGeom prst="donut">
            <a:avLst/>
          </a:prstGeom>
          <a:solidFill>
            <a:srgbClr val="4D8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E3F81E0-02EA-457D-80F6-2024E984449D}"/>
              </a:ext>
            </a:extLst>
          </p:cNvPr>
          <p:cNvSpPr/>
          <p:nvPr/>
        </p:nvSpPr>
        <p:spPr>
          <a:xfrm>
            <a:off x="6770679" y="1178268"/>
            <a:ext cx="1046440" cy="2084576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春はすでに死んで、 は終わり、東南のこと立 として,万物はここまで大きく成長する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D7DADA0-7E20-484B-A7EE-ABFC19B72BBD}"/>
              </a:ext>
            </a:extLst>
          </p:cNvPr>
          <p:cNvSpPr/>
          <p:nvPr/>
        </p:nvSpPr>
        <p:spPr>
          <a:xfrm>
            <a:off x="2506895" y="3267902"/>
            <a:ext cx="6951429" cy="55027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13FE4C0-2673-4E8B-831B-7A957B48EE91}"/>
              </a:ext>
            </a:extLst>
          </p:cNvPr>
          <p:cNvSpPr/>
          <p:nvPr/>
        </p:nvSpPr>
        <p:spPr>
          <a:xfrm>
            <a:off x="4607874" y="2754264"/>
            <a:ext cx="2749471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书魂体简" panose="02010609000101010101" pitchFamily="49" charset="-122"/>
                <a:ea typeface="汉仪书魂体简" panose="02010609000101010101" pitchFamily="49" charset="-122"/>
              </a:rPr>
              <a:t>点击此处添加文本信息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0906CBA-846D-4EE0-B382-4B9164A2DC11}"/>
              </a:ext>
            </a:extLst>
          </p:cNvPr>
          <p:cNvSpPr/>
          <p:nvPr/>
        </p:nvSpPr>
        <p:spPr>
          <a:xfrm>
            <a:off x="2506895" y="4065831"/>
            <a:ext cx="6951429" cy="55027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8F8DA20-E461-49DF-ADB3-C030924ADE72}"/>
              </a:ext>
            </a:extLst>
          </p:cNvPr>
          <p:cNvSpPr/>
          <p:nvPr/>
        </p:nvSpPr>
        <p:spPr>
          <a:xfrm>
            <a:off x="2506895" y="4825679"/>
            <a:ext cx="6951429" cy="55027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806B9119-F441-4334-8876-9B77F9B306D5}"/>
              </a:ext>
            </a:extLst>
          </p:cNvPr>
          <p:cNvCxnSpPr/>
          <p:nvPr/>
        </p:nvCxnSpPr>
        <p:spPr>
          <a:xfrm>
            <a:off x="2352674" y="3960719"/>
            <a:ext cx="72866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E5D135DB-783A-40DE-8ABE-AC18C40BD544}"/>
              </a:ext>
            </a:extLst>
          </p:cNvPr>
          <p:cNvCxnSpPr/>
          <p:nvPr/>
        </p:nvCxnSpPr>
        <p:spPr>
          <a:xfrm>
            <a:off x="2352674" y="4703669"/>
            <a:ext cx="72866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285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1866</Words>
  <Application>Microsoft Office PowerPoint</Application>
  <PresentationFormat>宽屏</PresentationFormat>
  <Paragraphs>126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苏新诗柳楷简</vt:lpstr>
      <vt:lpstr>方正宋一简体</vt:lpstr>
      <vt:lpstr>汉仪书魂体简</vt:lpstr>
      <vt:lpstr>Century Gothic</vt:lpstr>
      <vt:lpstr>方正新报宋简体</vt:lpstr>
      <vt:lpstr>方正报宋简体</vt:lpstr>
      <vt:lpstr>微软雅黑</vt:lpstr>
      <vt:lpstr>楷体</vt:lpstr>
      <vt:lpstr>Arial</vt:lpstr>
      <vt:lpstr>微软雅黑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用户</cp:lastModifiedBy>
  <cp:revision>40</cp:revision>
  <dcterms:created xsi:type="dcterms:W3CDTF">2018-09-11T12:00:53Z</dcterms:created>
  <dcterms:modified xsi:type="dcterms:W3CDTF">2019-07-16T08:46:13Z</dcterms:modified>
</cp:coreProperties>
</file>

<file path=docProps/thumbnail.jpeg>
</file>